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1873" r:id="rId2"/>
    <p:sldId id="1882" r:id="rId3"/>
    <p:sldId id="1876" r:id="rId4"/>
    <p:sldId id="1888" r:id="rId5"/>
    <p:sldId id="499" r:id="rId6"/>
    <p:sldId id="500" r:id="rId7"/>
    <p:sldId id="502" r:id="rId8"/>
    <p:sldId id="1884" r:id="rId9"/>
    <p:sldId id="504" r:id="rId10"/>
    <p:sldId id="505" r:id="rId11"/>
    <p:sldId id="1885" r:id="rId12"/>
    <p:sldId id="551" r:id="rId13"/>
    <p:sldId id="1886" r:id="rId14"/>
    <p:sldId id="1889" r:id="rId15"/>
    <p:sldId id="1890" r:id="rId16"/>
    <p:sldId id="66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580A"/>
    <a:srgbClr val="E0FBFC"/>
    <a:srgbClr val="98C1D9"/>
    <a:srgbClr val="FFD129"/>
    <a:srgbClr val="EE6C4D"/>
    <a:srgbClr val="3D5A80"/>
    <a:srgbClr val="FFCC66"/>
    <a:srgbClr val="990000"/>
    <a:srgbClr val="E1A01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4" autoAdjust="0"/>
    <p:restoredTop sz="84772" autoAdjust="0"/>
  </p:normalViewPr>
  <p:slideViewPr>
    <p:cSldViewPr snapToGrid="0" snapToObjects="1">
      <p:cViewPr varScale="1">
        <p:scale>
          <a:sx n="61" d="100"/>
          <a:sy n="61" d="100"/>
        </p:scale>
        <p:origin x="1680" y="78"/>
      </p:cViewPr>
      <p:guideLst/>
    </p:cSldViewPr>
  </p:slideViewPr>
  <p:outlineViewPr>
    <p:cViewPr>
      <p:scale>
        <a:sx n="33" d="100"/>
        <a:sy n="33" d="100"/>
      </p:scale>
      <p:origin x="0" y="-446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4" d="100"/>
          <a:sy n="64" d="100"/>
        </p:scale>
        <p:origin x="2196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9E0839-479E-4483-A0E7-5AACFDEA5491}" type="doc">
      <dgm:prSet loTypeId="urn:microsoft.com/office/officeart/2017/3/layout/DropPinTimeline" loCatId="process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1D16269-FE0F-4720-BEBD-63190DCF8D77}">
      <dgm:prSet custT="1"/>
      <dgm:spPr/>
      <dgm:t>
        <a:bodyPr/>
        <a:lstStyle/>
        <a:p>
          <a:pPr>
            <a:defRPr b="1"/>
          </a:pPr>
          <a:endParaRPr lang="en-US" sz="2400" dirty="0"/>
        </a:p>
      </dgm:t>
    </dgm:pt>
    <dgm:pt modelId="{DA2F5C54-D7D4-4AEC-A5F3-812F89E150C9}" type="parTrans" cxnId="{DA0FE121-BAA3-41AF-BD48-D86A5D7A8C91}">
      <dgm:prSet/>
      <dgm:spPr/>
      <dgm:t>
        <a:bodyPr/>
        <a:lstStyle/>
        <a:p>
          <a:endParaRPr lang="en-US" sz="2000"/>
        </a:p>
      </dgm:t>
    </dgm:pt>
    <dgm:pt modelId="{5BD7563F-E70D-406C-BFD8-E637CEA133D9}" type="sibTrans" cxnId="{DA0FE121-BAA3-41AF-BD48-D86A5D7A8C91}">
      <dgm:prSet/>
      <dgm:spPr/>
      <dgm:t>
        <a:bodyPr/>
        <a:lstStyle/>
        <a:p>
          <a:endParaRPr lang="en-US" sz="2000"/>
        </a:p>
      </dgm:t>
    </dgm:pt>
    <dgm:pt modelId="{955D8CCC-46A5-442B-B262-485D7C05D7CE}">
      <dgm:prSet custT="1"/>
      <dgm:spPr/>
      <dgm:t>
        <a:bodyPr/>
        <a:lstStyle/>
        <a:p>
          <a:endParaRPr lang="en-US" sz="2000" dirty="0"/>
        </a:p>
      </dgm:t>
    </dgm:pt>
    <dgm:pt modelId="{BC7B0D67-6A9F-4171-93F6-9ED0ADDC09D3}" type="parTrans" cxnId="{95AC9836-54CD-4269-BB7E-951D337D8CB9}">
      <dgm:prSet/>
      <dgm:spPr/>
      <dgm:t>
        <a:bodyPr/>
        <a:lstStyle/>
        <a:p>
          <a:endParaRPr lang="en-US" sz="2000"/>
        </a:p>
      </dgm:t>
    </dgm:pt>
    <dgm:pt modelId="{69DDA6A7-C44E-4A52-A826-013B06A7F91F}" type="sibTrans" cxnId="{95AC9836-54CD-4269-BB7E-951D337D8CB9}">
      <dgm:prSet/>
      <dgm:spPr/>
      <dgm:t>
        <a:bodyPr/>
        <a:lstStyle/>
        <a:p>
          <a:endParaRPr lang="en-US" sz="2000"/>
        </a:p>
      </dgm:t>
    </dgm:pt>
    <dgm:pt modelId="{AA604DF6-4D28-4318-80D0-7C25CA8D586F}">
      <dgm:prSet custT="1"/>
      <dgm:spPr/>
      <dgm:t>
        <a:bodyPr/>
        <a:lstStyle/>
        <a:p>
          <a:pPr>
            <a:defRPr b="1"/>
          </a:pPr>
          <a:endParaRPr lang="en-US" sz="2400" spc="-30" baseline="0" dirty="0"/>
        </a:p>
      </dgm:t>
    </dgm:pt>
    <dgm:pt modelId="{AA3F99F9-C09D-4D9B-A6F4-B8FC25017785}" type="parTrans" cxnId="{B32874DB-25C0-4425-A0A4-9A097B2031D0}">
      <dgm:prSet/>
      <dgm:spPr/>
      <dgm:t>
        <a:bodyPr/>
        <a:lstStyle/>
        <a:p>
          <a:endParaRPr lang="en-US" sz="2000"/>
        </a:p>
      </dgm:t>
    </dgm:pt>
    <dgm:pt modelId="{458F2465-93AE-433B-8E1D-4C8A24D610E8}" type="sibTrans" cxnId="{B32874DB-25C0-4425-A0A4-9A097B2031D0}">
      <dgm:prSet/>
      <dgm:spPr/>
      <dgm:t>
        <a:bodyPr/>
        <a:lstStyle/>
        <a:p>
          <a:endParaRPr lang="en-US" sz="2000"/>
        </a:p>
      </dgm:t>
    </dgm:pt>
    <dgm:pt modelId="{EE23FDCD-24A2-4B89-B8E1-9FA4B41530FC}">
      <dgm:prSet custT="1"/>
      <dgm:spPr/>
      <dgm:t>
        <a:bodyPr/>
        <a:lstStyle/>
        <a:p>
          <a:endParaRPr lang="en-US" sz="2000" dirty="0"/>
        </a:p>
      </dgm:t>
    </dgm:pt>
    <dgm:pt modelId="{8E890D32-2AF6-49B3-86D4-EFCE475EED1A}" type="parTrans" cxnId="{ED662585-9723-4450-9E24-F5C4AC135872}">
      <dgm:prSet/>
      <dgm:spPr/>
      <dgm:t>
        <a:bodyPr/>
        <a:lstStyle/>
        <a:p>
          <a:endParaRPr lang="en-US" sz="2000"/>
        </a:p>
      </dgm:t>
    </dgm:pt>
    <dgm:pt modelId="{CA39EA78-DF5E-4C7A-9C7D-06D125453DA0}" type="sibTrans" cxnId="{ED662585-9723-4450-9E24-F5C4AC135872}">
      <dgm:prSet/>
      <dgm:spPr/>
      <dgm:t>
        <a:bodyPr/>
        <a:lstStyle/>
        <a:p>
          <a:endParaRPr lang="en-US" sz="2000"/>
        </a:p>
      </dgm:t>
    </dgm:pt>
    <dgm:pt modelId="{4A368DB9-7BC8-4B10-96E7-6079C35FE49D}">
      <dgm:prSet custT="1"/>
      <dgm:spPr/>
      <dgm:t>
        <a:bodyPr/>
        <a:lstStyle/>
        <a:p>
          <a:pPr>
            <a:defRPr b="1"/>
          </a:pPr>
          <a:endParaRPr lang="en-US" sz="2400" dirty="0"/>
        </a:p>
      </dgm:t>
    </dgm:pt>
    <dgm:pt modelId="{EBA2CE84-17DD-487E-9347-B1EF41F6B1A2}" type="parTrans" cxnId="{8C161A93-ACEB-4DD4-A5BB-DCC62C7992D2}">
      <dgm:prSet/>
      <dgm:spPr/>
      <dgm:t>
        <a:bodyPr/>
        <a:lstStyle/>
        <a:p>
          <a:endParaRPr lang="en-US" sz="2000"/>
        </a:p>
      </dgm:t>
    </dgm:pt>
    <dgm:pt modelId="{D062209C-0ABD-4454-9677-DB36832684E5}" type="sibTrans" cxnId="{8C161A93-ACEB-4DD4-A5BB-DCC62C7992D2}">
      <dgm:prSet/>
      <dgm:spPr/>
      <dgm:t>
        <a:bodyPr/>
        <a:lstStyle/>
        <a:p>
          <a:endParaRPr lang="en-US" sz="2000"/>
        </a:p>
      </dgm:t>
    </dgm:pt>
    <dgm:pt modelId="{65823303-00A8-4B1D-AE3D-A7F50C7CB36C}">
      <dgm:prSet custT="1"/>
      <dgm:spPr/>
      <dgm:t>
        <a:bodyPr/>
        <a:lstStyle/>
        <a:p>
          <a:endParaRPr lang="en-US" sz="2000" spc="-100" baseline="0" dirty="0"/>
        </a:p>
      </dgm:t>
    </dgm:pt>
    <dgm:pt modelId="{1CFC4459-E99A-4231-AD8E-4E93CB47AE9B}" type="parTrans" cxnId="{9CF56101-92EA-42C7-87E2-86FF2D4DF9E0}">
      <dgm:prSet/>
      <dgm:spPr/>
      <dgm:t>
        <a:bodyPr/>
        <a:lstStyle/>
        <a:p>
          <a:endParaRPr lang="en-US" sz="2000"/>
        </a:p>
      </dgm:t>
    </dgm:pt>
    <dgm:pt modelId="{60017F2D-4C15-47D1-B882-DDAE627080A5}" type="sibTrans" cxnId="{9CF56101-92EA-42C7-87E2-86FF2D4DF9E0}">
      <dgm:prSet/>
      <dgm:spPr/>
      <dgm:t>
        <a:bodyPr/>
        <a:lstStyle/>
        <a:p>
          <a:endParaRPr lang="en-US" sz="2000"/>
        </a:p>
      </dgm:t>
    </dgm:pt>
    <dgm:pt modelId="{56FBC656-C038-4F04-983C-01E24556699D}">
      <dgm:prSet custT="1"/>
      <dgm:spPr/>
      <dgm:t>
        <a:bodyPr/>
        <a:lstStyle/>
        <a:p>
          <a:pPr>
            <a:defRPr b="1"/>
          </a:pPr>
          <a:endParaRPr lang="en-US" sz="2400" dirty="0"/>
        </a:p>
      </dgm:t>
    </dgm:pt>
    <dgm:pt modelId="{911102BD-1766-4949-8B57-8D1A20183922}" type="parTrans" cxnId="{53EB8482-968A-4C71-A038-D90BE42C6865}">
      <dgm:prSet/>
      <dgm:spPr/>
      <dgm:t>
        <a:bodyPr/>
        <a:lstStyle/>
        <a:p>
          <a:endParaRPr lang="en-US" sz="2000"/>
        </a:p>
      </dgm:t>
    </dgm:pt>
    <dgm:pt modelId="{C9A9CA19-969B-445E-BC61-5F5CBBD2E7D3}" type="sibTrans" cxnId="{53EB8482-968A-4C71-A038-D90BE42C6865}">
      <dgm:prSet/>
      <dgm:spPr/>
      <dgm:t>
        <a:bodyPr/>
        <a:lstStyle/>
        <a:p>
          <a:endParaRPr lang="en-US" sz="2000"/>
        </a:p>
      </dgm:t>
    </dgm:pt>
    <dgm:pt modelId="{5CCE0F4B-FFA8-4872-9812-05A8CF9F2E28}">
      <dgm:prSet custT="1"/>
      <dgm:spPr/>
      <dgm:t>
        <a:bodyPr/>
        <a:lstStyle/>
        <a:p>
          <a:endParaRPr lang="en-US" sz="2000" dirty="0"/>
        </a:p>
      </dgm:t>
    </dgm:pt>
    <dgm:pt modelId="{C639A014-44EA-472A-87EC-4EA0E77510B2}" type="parTrans" cxnId="{D8B539B4-F3E3-463B-81D8-DB4FC042F1C9}">
      <dgm:prSet/>
      <dgm:spPr/>
      <dgm:t>
        <a:bodyPr/>
        <a:lstStyle/>
        <a:p>
          <a:endParaRPr lang="en-US" sz="2000"/>
        </a:p>
      </dgm:t>
    </dgm:pt>
    <dgm:pt modelId="{D2B97538-5AAB-4900-A35B-A155A30A18DC}" type="sibTrans" cxnId="{D8B539B4-F3E3-463B-81D8-DB4FC042F1C9}">
      <dgm:prSet/>
      <dgm:spPr/>
      <dgm:t>
        <a:bodyPr/>
        <a:lstStyle/>
        <a:p>
          <a:endParaRPr lang="en-US" sz="2000"/>
        </a:p>
      </dgm:t>
    </dgm:pt>
    <dgm:pt modelId="{32416E4F-81C4-4531-BE61-97EE62C84A15}">
      <dgm:prSet custT="1"/>
      <dgm:spPr/>
      <dgm:t>
        <a:bodyPr/>
        <a:lstStyle/>
        <a:p>
          <a:pPr>
            <a:defRPr b="1"/>
          </a:pPr>
          <a:endParaRPr lang="en-US" sz="2400" dirty="0"/>
        </a:p>
      </dgm:t>
    </dgm:pt>
    <dgm:pt modelId="{35B8D1BA-CFC4-46E3-8F8D-76EC455D9188}" type="parTrans" cxnId="{D4A3F44E-B099-43A8-BC6D-9EBE3E1652A7}">
      <dgm:prSet/>
      <dgm:spPr/>
      <dgm:t>
        <a:bodyPr/>
        <a:lstStyle/>
        <a:p>
          <a:endParaRPr lang="en-US" sz="2000"/>
        </a:p>
      </dgm:t>
    </dgm:pt>
    <dgm:pt modelId="{6D119084-1C88-429E-8498-55F27F43A0EF}" type="sibTrans" cxnId="{D4A3F44E-B099-43A8-BC6D-9EBE3E1652A7}">
      <dgm:prSet/>
      <dgm:spPr/>
      <dgm:t>
        <a:bodyPr/>
        <a:lstStyle/>
        <a:p>
          <a:endParaRPr lang="en-US" sz="2000"/>
        </a:p>
      </dgm:t>
    </dgm:pt>
    <dgm:pt modelId="{7F66C196-1D91-4881-A310-237FA453518E}">
      <dgm:prSet custT="1"/>
      <dgm:spPr/>
      <dgm:t>
        <a:bodyPr/>
        <a:lstStyle/>
        <a:p>
          <a:endParaRPr lang="en-US" sz="2000" dirty="0"/>
        </a:p>
      </dgm:t>
    </dgm:pt>
    <dgm:pt modelId="{F96D50B3-4C5D-4C77-A1FB-3866667CD13E}" type="parTrans" cxnId="{2662A664-52E7-4093-B7D3-54371CDCB3C3}">
      <dgm:prSet/>
      <dgm:spPr/>
      <dgm:t>
        <a:bodyPr/>
        <a:lstStyle/>
        <a:p>
          <a:endParaRPr lang="en-US" sz="2000"/>
        </a:p>
      </dgm:t>
    </dgm:pt>
    <dgm:pt modelId="{FF95C9AB-35A2-47EE-A51E-03F0C735C913}" type="sibTrans" cxnId="{2662A664-52E7-4093-B7D3-54371CDCB3C3}">
      <dgm:prSet/>
      <dgm:spPr/>
      <dgm:t>
        <a:bodyPr/>
        <a:lstStyle/>
        <a:p>
          <a:endParaRPr lang="en-US" sz="2000"/>
        </a:p>
      </dgm:t>
    </dgm:pt>
    <dgm:pt modelId="{C1A4DB0D-451D-4DCE-BCE7-8C86BDF7B170}">
      <dgm:prSet custT="1"/>
      <dgm:spPr/>
      <dgm:t>
        <a:bodyPr/>
        <a:lstStyle/>
        <a:p>
          <a:pPr>
            <a:defRPr b="1"/>
          </a:pPr>
          <a:endParaRPr lang="en-US" sz="2400" dirty="0"/>
        </a:p>
      </dgm:t>
    </dgm:pt>
    <dgm:pt modelId="{E14FEACD-5D5E-42EC-A516-E76E1133BE1F}" type="parTrans" cxnId="{FB01B314-E33C-4ADC-BB58-83ADDAEEA4A9}">
      <dgm:prSet/>
      <dgm:spPr/>
      <dgm:t>
        <a:bodyPr/>
        <a:lstStyle/>
        <a:p>
          <a:endParaRPr lang="en-US" sz="2000"/>
        </a:p>
      </dgm:t>
    </dgm:pt>
    <dgm:pt modelId="{32B98406-3302-4F2F-BC95-2F57AB0DAE49}" type="sibTrans" cxnId="{FB01B314-E33C-4ADC-BB58-83ADDAEEA4A9}">
      <dgm:prSet/>
      <dgm:spPr/>
      <dgm:t>
        <a:bodyPr/>
        <a:lstStyle/>
        <a:p>
          <a:endParaRPr lang="en-US" sz="2000"/>
        </a:p>
      </dgm:t>
    </dgm:pt>
    <dgm:pt modelId="{B04B08F6-0A7A-48F5-923F-80E1A86EEC43}">
      <dgm:prSet custT="1"/>
      <dgm:spPr/>
      <dgm:t>
        <a:bodyPr/>
        <a:lstStyle/>
        <a:p>
          <a:endParaRPr lang="en-US" sz="2000" spc="-60" dirty="0"/>
        </a:p>
      </dgm:t>
    </dgm:pt>
    <dgm:pt modelId="{160933AF-6BBF-4073-9342-F55D07160742}" type="parTrans" cxnId="{2200B933-A743-4119-B40A-BA2CDFEA43ED}">
      <dgm:prSet/>
      <dgm:spPr/>
      <dgm:t>
        <a:bodyPr/>
        <a:lstStyle/>
        <a:p>
          <a:endParaRPr lang="en-US" sz="2000"/>
        </a:p>
      </dgm:t>
    </dgm:pt>
    <dgm:pt modelId="{45A4B8B9-D035-4871-AA55-55B5E110A09C}" type="sibTrans" cxnId="{2200B933-A743-4119-B40A-BA2CDFEA43ED}">
      <dgm:prSet/>
      <dgm:spPr/>
      <dgm:t>
        <a:bodyPr/>
        <a:lstStyle/>
        <a:p>
          <a:endParaRPr lang="en-US" sz="2000"/>
        </a:p>
      </dgm:t>
    </dgm:pt>
    <dgm:pt modelId="{54701FBB-DDF9-4BDC-B676-92E94B708152}">
      <dgm:prSet custT="1"/>
      <dgm:spPr/>
      <dgm:t>
        <a:bodyPr/>
        <a:lstStyle/>
        <a:p>
          <a:pPr>
            <a:defRPr b="1"/>
          </a:pPr>
          <a:endParaRPr lang="en-US" sz="2400" spc="-60" baseline="0" dirty="0"/>
        </a:p>
      </dgm:t>
    </dgm:pt>
    <dgm:pt modelId="{3762D52F-123E-4720-87A7-8B56FA1CDE53}" type="parTrans" cxnId="{59CBC0C2-FA73-4B15-8BA0-42A174E1815D}">
      <dgm:prSet/>
      <dgm:spPr/>
      <dgm:t>
        <a:bodyPr/>
        <a:lstStyle/>
        <a:p>
          <a:endParaRPr lang="en-US" sz="2000"/>
        </a:p>
      </dgm:t>
    </dgm:pt>
    <dgm:pt modelId="{10EF7F89-B8B1-4213-9534-1B31935575FB}" type="sibTrans" cxnId="{59CBC0C2-FA73-4B15-8BA0-42A174E1815D}">
      <dgm:prSet/>
      <dgm:spPr/>
      <dgm:t>
        <a:bodyPr/>
        <a:lstStyle/>
        <a:p>
          <a:endParaRPr lang="en-US" sz="2000"/>
        </a:p>
      </dgm:t>
    </dgm:pt>
    <dgm:pt modelId="{4884DCF4-A9F1-4363-8886-27D9711422C4}">
      <dgm:prSet custT="1"/>
      <dgm:spPr/>
      <dgm:t>
        <a:bodyPr/>
        <a:lstStyle/>
        <a:p>
          <a:endParaRPr lang="en-US" sz="2000" dirty="0"/>
        </a:p>
      </dgm:t>
    </dgm:pt>
    <dgm:pt modelId="{BFCA2E19-AC7C-4F50-AEDA-17BDC4C13306}" type="parTrans" cxnId="{FD629A3C-0165-45C5-AC94-CE8B59049CEF}">
      <dgm:prSet/>
      <dgm:spPr/>
      <dgm:t>
        <a:bodyPr/>
        <a:lstStyle/>
        <a:p>
          <a:endParaRPr lang="en-US" sz="2000"/>
        </a:p>
      </dgm:t>
    </dgm:pt>
    <dgm:pt modelId="{92564E81-E175-4923-AB05-B7F05507B8BB}" type="sibTrans" cxnId="{FD629A3C-0165-45C5-AC94-CE8B59049CEF}">
      <dgm:prSet/>
      <dgm:spPr/>
      <dgm:t>
        <a:bodyPr/>
        <a:lstStyle/>
        <a:p>
          <a:endParaRPr lang="en-US" sz="2000"/>
        </a:p>
      </dgm:t>
    </dgm:pt>
    <dgm:pt modelId="{09A69665-2904-4AB1-9131-3D275AAA504D}" type="pres">
      <dgm:prSet presAssocID="{E79E0839-479E-4483-A0E7-5AACFDEA5491}" presName="root" presStyleCnt="0">
        <dgm:presLayoutVars>
          <dgm:chMax/>
          <dgm:chPref/>
          <dgm:animLvl val="lvl"/>
        </dgm:presLayoutVars>
      </dgm:prSet>
      <dgm:spPr/>
    </dgm:pt>
    <dgm:pt modelId="{8FAB2AE2-211C-4330-85DF-ADD8DFAA24B8}" type="pres">
      <dgm:prSet presAssocID="{E79E0839-479E-4483-A0E7-5AACFDEA5491}" presName="divider" presStyleLbl="fgAcc1" presStyleIdx="0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652A4CFB-17DD-4973-A7EE-32B0AA8A1F15}" type="pres">
      <dgm:prSet presAssocID="{E79E0839-479E-4483-A0E7-5AACFDEA5491}" presName="nodes" presStyleCnt="0">
        <dgm:presLayoutVars>
          <dgm:chMax/>
          <dgm:chPref/>
          <dgm:animLvl val="lvl"/>
        </dgm:presLayoutVars>
      </dgm:prSet>
      <dgm:spPr/>
    </dgm:pt>
    <dgm:pt modelId="{21E3DCDD-9DCC-4495-8F05-43A04D2DD660}" type="pres">
      <dgm:prSet presAssocID="{71D16269-FE0F-4720-BEBD-63190DCF8D77}" presName="composite" presStyleCnt="0"/>
      <dgm:spPr/>
    </dgm:pt>
    <dgm:pt modelId="{5AE9F60C-8B13-4764-B1F3-9CE81F473931}" type="pres">
      <dgm:prSet presAssocID="{71D16269-FE0F-4720-BEBD-63190DCF8D77}" presName="ConnectorPoint" presStyleLbl="lnNode1" presStyleIdx="0" presStyleCnt="7"/>
      <dgm:spPr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3DEAD56C-386D-4CFA-B462-EAE567457E84}" type="pres">
      <dgm:prSet presAssocID="{71D16269-FE0F-4720-BEBD-63190DCF8D77}" presName="DropPinPlaceHolder" presStyleCnt="0"/>
      <dgm:spPr/>
    </dgm:pt>
    <dgm:pt modelId="{39A42A61-057D-44CD-929F-A60D4E239A6B}" type="pres">
      <dgm:prSet presAssocID="{71D16269-FE0F-4720-BEBD-63190DCF8D77}" presName="DropPin" presStyleLbl="alignNode1" presStyleIdx="0" presStyleCnt="7"/>
      <dgm:spPr/>
    </dgm:pt>
    <dgm:pt modelId="{34E0BAE0-78F0-4EA2-978F-BDEF98A8B3B7}" type="pres">
      <dgm:prSet presAssocID="{71D16269-FE0F-4720-BEBD-63190DCF8D77}" presName="Ellipse" presStyleLbl="fgAcc1" presStyleIdx="1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A918F84D-E642-4FD7-94CE-0FDEC78899F9}" type="pres">
      <dgm:prSet presAssocID="{71D16269-FE0F-4720-BEBD-63190DCF8D77}" presName="L2TextContainer" presStyleLbl="revTx" presStyleIdx="0" presStyleCnt="14">
        <dgm:presLayoutVars>
          <dgm:bulletEnabled val="1"/>
        </dgm:presLayoutVars>
      </dgm:prSet>
      <dgm:spPr/>
    </dgm:pt>
    <dgm:pt modelId="{18D7CAC5-BA88-4E5E-802B-9BFE07203D7A}" type="pres">
      <dgm:prSet presAssocID="{71D16269-FE0F-4720-BEBD-63190DCF8D77}" presName="L1TextContainer" presStyleLbl="revTx" presStyleIdx="1" presStyleCnt="14">
        <dgm:presLayoutVars>
          <dgm:chMax val="1"/>
          <dgm:chPref val="1"/>
          <dgm:bulletEnabled val="1"/>
        </dgm:presLayoutVars>
      </dgm:prSet>
      <dgm:spPr/>
    </dgm:pt>
    <dgm:pt modelId="{C4C61FB2-DB3E-4153-A9C5-1560FC76A093}" type="pres">
      <dgm:prSet presAssocID="{71D16269-FE0F-4720-BEBD-63190DCF8D77}" presName="ConnectLine" presStyleLbl="sibTrans1D1" presStyleIdx="0" presStyleCnt="7"/>
      <dgm:spPr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9EA74220-AABC-44E3-9194-85B823E3694B}" type="pres">
      <dgm:prSet presAssocID="{71D16269-FE0F-4720-BEBD-63190DCF8D77}" presName="EmptyPlaceHolder" presStyleCnt="0"/>
      <dgm:spPr/>
    </dgm:pt>
    <dgm:pt modelId="{5561B2A9-35A3-41BB-B9E3-55CA66E54028}" type="pres">
      <dgm:prSet presAssocID="{5BD7563F-E70D-406C-BFD8-E637CEA133D9}" presName="spaceBetweenRectangles" presStyleCnt="0"/>
      <dgm:spPr/>
    </dgm:pt>
    <dgm:pt modelId="{8184C635-2AD2-4C5A-9157-2959ECE4C535}" type="pres">
      <dgm:prSet presAssocID="{AA604DF6-4D28-4318-80D0-7C25CA8D586F}" presName="composite" presStyleCnt="0"/>
      <dgm:spPr/>
    </dgm:pt>
    <dgm:pt modelId="{FA4E2675-51F0-4DDA-B886-24F0FB4A0C73}" type="pres">
      <dgm:prSet presAssocID="{AA604DF6-4D28-4318-80D0-7C25CA8D586F}" presName="ConnectorPoint" presStyleLbl="lnNode1" presStyleIdx="1" presStyleCnt="7"/>
      <dgm:spPr>
        <a:solidFill>
          <a:schemeClr val="accent4">
            <a:hueOff val="571063"/>
            <a:satOff val="-1296"/>
            <a:lumOff val="3465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A6178CAA-4B5B-40BF-9C60-21A505349E84}" type="pres">
      <dgm:prSet presAssocID="{AA604DF6-4D28-4318-80D0-7C25CA8D586F}" presName="DropPinPlaceHolder" presStyleCnt="0"/>
      <dgm:spPr/>
    </dgm:pt>
    <dgm:pt modelId="{D3A61736-D542-4CE6-A696-C220B61C8F9A}" type="pres">
      <dgm:prSet presAssocID="{AA604DF6-4D28-4318-80D0-7C25CA8D586F}" presName="DropPin" presStyleLbl="alignNode1" presStyleIdx="1" presStyleCnt="7"/>
      <dgm:spPr/>
    </dgm:pt>
    <dgm:pt modelId="{EA890717-D0DC-4E5D-922C-06460C84B7D9}" type="pres">
      <dgm:prSet presAssocID="{AA604DF6-4D28-4318-80D0-7C25CA8D586F}" presName="Ellipse" presStyleLbl="fgAcc1" presStyleIdx="2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D98F0965-7E26-4B26-9C10-D7594A8A87F5}" type="pres">
      <dgm:prSet presAssocID="{AA604DF6-4D28-4318-80D0-7C25CA8D586F}" presName="L2TextContainer" presStyleLbl="revTx" presStyleIdx="2" presStyleCnt="14">
        <dgm:presLayoutVars>
          <dgm:bulletEnabled val="1"/>
        </dgm:presLayoutVars>
      </dgm:prSet>
      <dgm:spPr/>
    </dgm:pt>
    <dgm:pt modelId="{9876D5FE-869A-4700-83BA-2AEDEB9C0C64}" type="pres">
      <dgm:prSet presAssocID="{AA604DF6-4D28-4318-80D0-7C25CA8D586F}" presName="L1TextContainer" presStyleLbl="revTx" presStyleIdx="3" presStyleCnt="14">
        <dgm:presLayoutVars>
          <dgm:chMax val="1"/>
          <dgm:chPref val="1"/>
          <dgm:bulletEnabled val="1"/>
        </dgm:presLayoutVars>
      </dgm:prSet>
      <dgm:spPr/>
    </dgm:pt>
    <dgm:pt modelId="{1D1AAF4A-3614-4486-B10B-76A4DAE5941C}" type="pres">
      <dgm:prSet presAssocID="{AA604DF6-4D28-4318-80D0-7C25CA8D586F}" presName="ConnectLine" presStyleLbl="sibTrans1D1" presStyleIdx="1" presStyleCnt="7"/>
      <dgm:spPr>
        <a:noFill/>
        <a:ln w="12700" cap="flat" cmpd="sng" algn="ctr">
          <a:solidFill>
            <a:schemeClr val="accent4">
              <a:hueOff val="571063"/>
              <a:satOff val="-1296"/>
              <a:lumOff val="3465"/>
              <a:alphaOff val="0"/>
            </a:schemeClr>
          </a:solidFill>
          <a:prstDash val="dash"/>
          <a:miter lim="800000"/>
        </a:ln>
        <a:effectLst/>
      </dgm:spPr>
    </dgm:pt>
    <dgm:pt modelId="{8E156136-771B-481F-9EA8-59A8EFC97F0A}" type="pres">
      <dgm:prSet presAssocID="{AA604DF6-4D28-4318-80D0-7C25CA8D586F}" presName="EmptyPlaceHolder" presStyleCnt="0"/>
      <dgm:spPr/>
    </dgm:pt>
    <dgm:pt modelId="{D86B5DBB-F78E-4AEE-A584-30383CAFF6CA}" type="pres">
      <dgm:prSet presAssocID="{458F2465-93AE-433B-8E1D-4C8A24D610E8}" presName="spaceBetweenRectangles" presStyleCnt="0"/>
      <dgm:spPr/>
    </dgm:pt>
    <dgm:pt modelId="{3CD8DDC4-5B0D-4E9A-B432-9F330048D238}" type="pres">
      <dgm:prSet presAssocID="{4A368DB9-7BC8-4B10-96E7-6079C35FE49D}" presName="composite" presStyleCnt="0"/>
      <dgm:spPr/>
    </dgm:pt>
    <dgm:pt modelId="{8DD36064-3672-4D52-AE87-AB2BFFF8D4F2}" type="pres">
      <dgm:prSet presAssocID="{4A368DB9-7BC8-4B10-96E7-6079C35FE49D}" presName="ConnectorPoint" presStyleLbl="lnNode1" presStyleIdx="2" presStyleCnt="7"/>
      <dgm:spPr>
        <a:solidFill>
          <a:schemeClr val="accent4">
            <a:hueOff val="1142127"/>
            <a:satOff val="-2593"/>
            <a:lumOff val="6929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CA45FE34-179E-4B3E-9169-71FC8D9C021D}" type="pres">
      <dgm:prSet presAssocID="{4A368DB9-7BC8-4B10-96E7-6079C35FE49D}" presName="DropPinPlaceHolder" presStyleCnt="0"/>
      <dgm:spPr/>
    </dgm:pt>
    <dgm:pt modelId="{6DA0CDCB-7D91-4EEB-B113-E63E7873E846}" type="pres">
      <dgm:prSet presAssocID="{4A368DB9-7BC8-4B10-96E7-6079C35FE49D}" presName="DropPin" presStyleLbl="alignNode1" presStyleIdx="2" presStyleCnt="7"/>
      <dgm:spPr/>
    </dgm:pt>
    <dgm:pt modelId="{A1A4D1C7-F336-4296-8B41-D883FDDF0527}" type="pres">
      <dgm:prSet presAssocID="{4A368DB9-7BC8-4B10-96E7-6079C35FE49D}" presName="Ellipse" presStyleLbl="fgAcc1" presStyleIdx="3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9C1D3205-0F94-47A0-85C9-49C1B7236F51}" type="pres">
      <dgm:prSet presAssocID="{4A368DB9-7BC8-4B10-96E7-6079C35FE49D}" presName="L2TextContainer" presStyleLbl="revTx" presStyleIdx="4" presStyleCnt="14">
        <dgm:presLayoutVars>
          <dgm:bulletEnabled val="1"/>
        </dgm:presLayoutVars>
      </dgm:prSet>
      <dgm:spPr/>
    </dgm:pt>
    <dgm:pt modelId="{3EB354B1-A674-489F-80FA-F5F60FC16899}" type="pres">
      <dgm:prSet presAssocID="{4A368DB9-7BC8-4B10-96E7-6079C35FE49D}" presName="L1TextContainer" presStyleLbl="revTx" presStyleIdx="5" presStyleCnt="14">
        <dgm:presLayoutVars>
          <dgm:chMax val="1"/>
          <dgm:chPref val="1"/>
          <dgm:bulletEnabled val="1"/>
        </dgm:presLayoutVars>
      </dgm:prSet>
      <dgm:spPr/>
    </dgm:pt>
    <dgm:pt modelId="{4D3620FF-0A59-4B02-AF13-D23CD5B41380}" type="pres">
      <dgm:prSet presAssocID="{4A368DB9-7BC8-4B10-96E7-6079C35FE49D}" presName="ConnectLine" presStyleLbl="sibTrans1D1" presStyleIdx="2" presStyleCnt="7"/>
      <dgm:spPr>
        <a:noFill/>
        <a:ln w="12700" cap="flat" cmpd="sng" algn="ctr">
          <a:solidFill>
            <a:schemeClr val="accent4">
              <a:hueOff val="1142127"/>
              <a:satOff val="-2593"/>
              <a:lumOff val="6929"/>
              <a:alphaOff val="0"/>
            </a:schemeClr>
          </a:solidFill>
          <a:prstDash val="dash"/>
          <a:miter lim="800000"/>
        </a:ln>
        <a:effectLst/>
      </dgm:spPr>
    </dgm:pt>
    <dgm:pt modelId="{9D546674-F163-4080-B337-0009BECE9CE6}" type="pres">
      <dgm:prSet presAssocID="{4A368DB9-7BC8-4B10-96E7-6079C35FE49D}" presName="EmptyPlaceHolder" presStyleCnt="0"/>
      <dgm:spPr/>
    </dgm:pt>
    <dgm:pt modelId="{FF9357D2-08C6-49F1-AB02-1AF287EB238D}" type="pres">
      <dgm:prSet presAssocID="{D062209C-0ABD-4454-9677-DB36832684E5}" presName="spaceBetweenRectangles" presStyleCnt="0"/>
      <dgm:spPr/>
    </dgm:pt>
    <dgm:pt modelId="{040973F0-80F5-4F2E-96CB-99458A60B05F}" type="pres">
      <dgm:prSet presAssocID="{56FBC656-C038-4F04-983C-01E24556699D}" presName="composite" presStyleCnt="0"/>
      <dgm:spPr/>
    </dgm:pt>
    <dgm:pt modelId="{EC2A50A0-7D85-4904-BFB6-E03FDFD57732}" type="pres">
      <dgm:prSet presAssocID="{56FBC656-C038-4F04-983C-01E24556699D}" presName="ConnectorPoint" presStyleLbl="lnNode1" presStyleIdx="3" presStyleCnt="7"/>
      <dgm:spPr>
        <a:solidFill>
          <a:schemeClr val="accent4">
            <a:hueOff val="1713190"/>
            <a:satOff val="-3889"/>
            <a:lumOff val="10394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8BC7B1F7-D48C-4294-883D-3544E7C9A39C}" type="pres">
      <dgm:prSet presAssocID="{56FBC656-C038-4F04-983C-01E24556699D}" presName="DropPinPlaceHolder" presStyleCnt="0"/>
      <dgm:spPr/>
    </dgm:pt>
    <dgm:pt modelId="{ADD75DAB-60B2-4BE5-BD86-83E74D159D24}" type="pres">
      <dgm:prSet presAssocID="{56FBC656-C038-4F04-983C-01E24556699D}" presName="DropPin" presStyleLbl="alignNode1" presStyleIdx="3" presStyleCnt="7"/>
      <dgm:spPr/>
    </dgm:pt>
    <dgm:pt modelId="{A2577DAE-D43F-453C-81D0-549DF05132F2}" type="pres">
      <dgm:prSet presAssocID="{56FBC656-C038-4F04-983C-01E24556699D}" presName="Ellipse" presStyleLbl="fgAcc1" presStyleIdx="4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D80DA438-C9ED-41EE-A5BA-6481D532943F}" type="pres">
      <dgm:prSet presAssocID="{56FBC656-C038-4F04-983C-01E24556699D}" presName="L2TextContainer" presStyleLbl="revTx" presStyleIdx="6" presStyleCnt="14">
        <dgm:presLayoutVars>
          <dgm:bulletEnabled val="1"/>
        </dgm:presLayoutVars>
      </dgm:prSet>
      <dgm:spPr/>
    </dgm:pt>
    <dgm:pt modelId="{03F9CEDB-A754-44AB-AA95-FCC8ECBC8A8B}" type="pres">
      <dgm:prSet presAssocID="{56FBC656-C038-4F04-983C-01E24556699D}" presName="L1TextContainer" presStyleLbl="revTx" presStyleIdx="7" presStyleCnt="14">
        <dgm:presLayoutVars>
          <dgm:chMax val="1"/>
          <dgm:chPref val="1"/>
          <dgm:bulletEnabled val="1"/>
        </dgm:presLayoutVars>
      </dgm:prSet>
      <dgm:spPr/>
    </dgm:pt>
    <dgm:pt modelId="{CE5D3155-1EC7-4928-B5C8-DE520EB0BA51}" type="pres">
      <dgm:prSet presAssocID="{56FBC656-C038-4F04-983C-01E24556699D}" presName="ConnectLine" presStyleLbl="sibTrans1D1" presStyleIdx="3" presStyleCnt="7"/>
      <dgm:spPr>
        <a:noFill/>
        <a:ln w="12700" cap="flat" cmpd="sng" algn="ctr">
          <a:solidFill>
            <a:schemeClr val="accent4">
              <a:hueOff val="1713190"/>
              <a:satOff val="-3889"/>
              <a:lumOff val="10394"/>
              <a:alphaOff val="0"/>
            </a:schemeClr>
          </a:solidFill>
          <a:prstDash val="dash"/>
          <a:miter lim="800000"/>
        </a:ln>
        <a:effectLst/>
      </dgm:spPr>
    </dgm:pt>
    <dgm:pt modelId="{96243F9C-9560-4823-A543-11590AB1D69F}" type="pres">
      <dgm:prSet presAssocID="{56FBC656-C038-4F04-983C-01E24556699D}" presName="EmptyPlaceHolder" presStyleCnt="0"/>
      <dgm:spPr/>
    </dgm:pt>
    <dgm:pt modelId="{0E3EFB94-7BF4-4F0D-9B55-2C34B825EE9F}" type="pres">
      <dgm:prSet presAssocID="{C9A9CA19-969B-445E-BC61-5F5CBBD2E7D3}" presName="spaceBetweenRectangles" presStyleCnt="0"/>
      <dgm:spPr/>
    </dgm:pt>
    <dgm:pt modelId="{6EC6E366-5301-4B4D-91EC-142BA8C66551}" type="pres">
      <dgm:prSet presAssocID="{32416E4F-81C4-4531-BE61-97EE62C84A15}" presName="composite" presStyleCnt="0"/>
      <dgm:spPr/>
    </dgm:pt>
    <dgm:pt modelId="{A1E75587-E61A-4FEB-879E-27DF12CA0420}" type="pres">
      <dgm:prSet presAssocID="{32416E4F-81C4-4531-BE61-97EE62C84A15}" presName="ConnectorPoint" presStyleLbl="lnNode1" presStyleIdx="4" presStyleCnt="7"/>
      <dgm:spPr>
        <a:solidFill>
          <a:schemeClr val="accent4">
            <a:hueOff val="2284253"/>
            <a:satOff val="-5185"/>
            <a:lumOff val="13858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D8B58A19-1821-4641-945D-967BCFD3F7C4}" type="pres">
      <dgm:prSet presAssocID="{32416E4F-81C4-4531-BE61-97EE62C84A15}" presName="DropPinPlaceHolder" presStyleCnt="0"/>
      <dgm:spPr/>
    </dgm:pt>
    <dgm:pt modelId="{EB61B983-3080-46C3-AB6A-A7550880B1B1}" type="pres">
      <dgm:prSet presAssocID="{32416E4F-81C4-4531-BE61-97EE62C84A15}" presName="DropPin" presStyleLbl="alignNode1" presStyleIdx="4" presStyleCnt="7"/>
      <dgm:spPr/>
    </dgm:pt>
    <dgm:pt modelId="{378C7C72-E802-485A-AC8E-332A23D9A965}" type="pres">
      <dgm:prSet presAssocID="{32416E4F-81C4-4531-BE61-97EE62C84A15}" presName="Ellipse" presStyleLbl="fgAcc1" presStyleIdx="5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8B7EF9F7-CAD0-419F-A71D-446D21402C96}" type="pres">
      <dgm:prSet presAssocID="{32416E4F-81C4-4531-BE61-97EE62C84A15}" presName="L2TextContainer" presStyleLbl="revTx" presStyleIdx="8" presStyleCnt="14">
        <dgm:presLayoutVars>
          <dgm:bulletEnabled val="1"/>
        </dgm:presLayoutVars>
      </dgm:prSet>
      <dgm:spPr/>
    </dgm:pt>
    <dgm:pt modelId="{E44EEE47-611C-4A43-BD1C-82597FFFF0E2}" type="pres">
      <dgm:prSet presAssocID="{32416E4F-81C4-4531-BE61-97EE62C84A15}" presName="L1TextContainer" presStyleLbl="revTx" presStyleIdx="9" presStyleCnt="14">
        <dgm:presLayoutVars>
          <dgm:chMax val="1"/>
          <dgm:chPref val="1"/>
          <dgm:bulletEnabled val="1"/>
        </dgm:presLayoutVars>
      </dgm:prSet>
      <dgm:spPr/>
    </dgm:pt>
    <dgm:pt modelId="{4E2A2047-2BF4-495D-A564-0A8AEFB53EDF}" type="pres">
      <dgm:prSet presAssocID="{32416E4F-81C4-4531-BE61-97EE62C84A15}" presName="ConnectLine" presStyleLbl="sibTrans1D1" presStyleIdx="4" presStyleCnt="7"/>
      <dgm:spPr>
        <a:noFill/>
        <a:ln w="12700" cap="flat" cmpd="sng" algn="ctr">
          <a:solidFill>
            <a:schemeClr val="accent4">
              <a:hueOff val="2284253"/>
              <a:satOff val="-5185"/>
              <a:lumOff val="13858"/>
              <a:alphaOff val="0"/>
            </a:schemeClr>
          </a:solidFill>
          <a:prstDash val="dash"/>
          <a:miter lim="800000"/>
        </a:ln>
        <a:effectLst/>
      </dgm:spPr>
    </dgm:pt>
    <dgm:pt modelId="{54AF8F87-76B1-4231-8ADF-A3BA87A51CDC}" type="pres">
      <dgm:prSet presAssocID="{32416E4F-81C4-4531-BE61-97EE62C84A15}" presName="EmptyPlaceHolder" presStyleCnt="0"/>
      <dgm:spPr/>
    </dgm:pt>
    <dgm:pt modelId="{ABC95463-056F-41F5-9FAF-CA610D0CF11E}" type="pres">
      <dgm:prSet presAssocID="{6D119084-1C88-429E-8498-55F27F43A0EF}" presName="spaceBetweenRectangles" presStyleCnt="0"/>
      <dgm:spPr/>
    </dgm:pt>
    <dgm:pt modelId="{6F23AF91-DA3A-417F-A8C1-513B739D0255}" type="pres">
      <dgm:prSet presAssocID="{C1A4DB0D-451D-4DCE-BCE7-8C86BDF7B170}" presName="composite" presStyleCnt="0"/>
      <dgm:spPr/>
    </dgm:pt>
    <dgm:pt modelId="{E6F25141-9598-499C-89EF-F378E1F5BB52}" type="pres">
      <dgm:prSet presAssocID="{C1A4DB0D-451D-4DCE-BCE7-8C86BDF7B170}" presName="ConnectorPoint" presStyleLbl="lnNode1" presStyleIdx="5" presStyleCnt="7"/>
      <dgm:spPr>
        <a:solidFill>
          <a:schemeClr val="accent4">
            <a:hueOff val="2855316"/>
            <a:satOff val="-6482"/>
            <a:lumOff val="1732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8E5BB32A-5D3C-4A4C-806D-F26301378469}" type="pres">
      <dgm:prSet presAssocID="{C1A4DB0D-451D-4DCE-BCE7-8C86BDF7B170}" presName="DropPinPlaceHolder" presStyleCnt="0"/>
      <dgm:spPr/>
    </dgm:pt>
    <dgm:pt modelId="{E6593B73-9C7F-40E9-B2C0-F03CF2C945B0}" type="pres">
      <dgm:prSet presAssocID="{C1A4DB0D-451D-4DCE-BCE7-8C86BDF7B170}" presName="DropPin" presStyleLbl="alignNode1" presStyleIdx="5" presStyleCnt="7"/>
      <dgm:spPr/>
    </dgm:pt>
    <dgm:pt modelId="{361A9BA8-0DA9-4F1F-AE06-A552364242AA}" type="pres">
      <dgm:prSet presAssocID="{C1A4DB0D-451D-4DCE-BCE7-8C86BDF7B170}" presName="Ellipse" presStyleLbl="fgAcc1" presStyleIdx="6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E3685905-5AB5-4C8D-85C0-41C14F2E396F}" type="pres">
      <dgm:prSet presAssocID="{C1A4DB0D-451D-4DCE-BCE7-8C86BDF7B170}" presName="L2TextContainer" presStyleLbl="revTx" presStyleIdx="10" presStyleCnt="14">
        <dgm:presLayoutVars>
          <dgm:bulletEnabled val="1"/>
        </dgm:presLayoutVars>
      </dgm:prSet>
      <dgm:spPr/>
    </dgm:pt>
    <dgm:pt modelId="{3DAB071F-FA13-4303-8965-055FABBB2E84}" type="pres">
      <dgm:prSet presAssocID="{C1A4DB0D-451D-4DCE-BCE7-8C86BDF7B170}" presName="L1TextContainer" presStyleLbl="revTx" presStyleIdx="11" presStyleCnt="14">
        <dgm:presLayoutVars>
          <dgm:chMax val="1"/>
          <dgm:chPref val="1"/>
          <dgm:bulletEnabled val="1"/>
        </dgm:presLayoutVars>
      </dgm:prSet>
      <dgm:spPr/>
    </dgm:pt>
    <dgm:pt modelId="{9186526A-DA64-4562-9A85-F291EEB6A1E6}" type="pres">
      <dgm:prSet presAssocID="{C1A4DB0D-451D-4DCE-BCE7-8C86BDF7B170}" presName="ConnectLine" presStyleLbl="sibTrans1D1" presStyleIdx="5" presStyleCnt="7"/>
      <dgm:spPr>
        <a:noFill/>
        <a:ln w="12700" cap="flat" cmpd="sng" algn="ctr">
          <a:solidFill>
            <a:schemeClr val="accent4">
              <a:hueOff val="2855316"/>
              <a:satOff val="-6482"/>
              <a:lumOff val="17323"/>
              <a:alphaOff val="0"/>
            </a:schemeClr>
          </a:solidFill>
          <a:prstDash val="dash"/>
          <a:miter lim="800000"/>
        </a:ln>
        <a:effectLst/>
      </dgm:spPr>
    </dgm:pt>
    <dgm:pt modelId="{BDC0D430-4C9F-4354-8B8D-7805A6C0832A}" type="pres">
      <dgm:prSet presAssocID="{C1A4DB0D-451D-4DCE-BCE7-8C86BDF7B170}" presName="EmptyPlaceHolder" presStyleCnt="0"/>
      <dgm:spPr/>
    </dgm:pt>
    <dgm:pt modelId="{275AFD3B-B06E-4E06-BA72-CAF5FB9A3A09}" type="pres">
      <dgm:prSet presAssocID="{32B98406-3302-4F2F-BC95-2F57AB0DAE49}" presName="spaceBetweenRectangles" presStyleCnt="0"/>
      <dgm:spPr/>
    </dgm:pt>
    <dgm:pt modelId="{2B98B78C-93DE-4E9E-92B4-9F6E0EAA21C0}" type="pres">
      <dgm:prSet presAssocID="{54701FBB-DDF9-4BDC-B676-92E94B708152}" presName="composite" presStyleCnt="0"/>
      <dgm:spPr/>
    </dgm:pt>
    <dgm:pt modelId="{17D7ACB2-C7C4-4D2F-89C4-34954FB1068D}" type="pres">
      <dgm:prSet presAssocID="{54701FBB-DDF9-4BDC-B676-92E94B708152}" presName="ConnectorPoint" presStyleLbl="lnNode1" presStyleIdx="6" presStyleCnt="7"/>
      <dgm:spPr>
        <a:solidFill>
          <a:schemeClr val="accent4">
            <a:hueOff val="3426379"/>
            <a:satOff val="-7778"/>
            <a:lumOff val="20787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B56F8FB1-281C-4AE2-9F41-948E33A635AE}" type="pres">
      <dgm:prSet presAssocID="{54701FBB-DDF9-4BDC-B676-92E94B708152}" presName="DropPinPlaceHolder" presStyleCnt="0"/>
      <dgm:spPr/>
    </dgm:pt>
    <dgm:pt modelId="{E055C09E-3386-4747-80E4-F50F59D08E12}" type="pres">
      <dgm:prSet presAssocID="{54701FBB-DDF9-4BDC-B676-92E94B708152}" presName="DropPin" presStyleLbl="alignNode1" presStyleIdx="6" presStyleCnt="7"/>
      <dgm:spPr/>
    </dgm:pt>
    <dgm:pt modelId="{DF98F0AD-AC12-47E3-89A9-1EB02CF4D91F}" type="pres">
      <dgm:prSet presAssocID="{54701FBB-DDF9-4BDC-B676-92E94B708152}" presName="Ellipse" presStyleLbl="fgAcc1" presStyleIdx="7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C462687E-E69E-4414-9A3C-8690A071D057}" type="pres">
      <dgm:prSet presAssocID="{54701FBB-DDF9-4BDC-B676-92E94B708152}" presName="L2TextContainer" presStyleLbl="revTx" presStyleIdx="12" presStyleCnt="14">
        <dgm:presLayoutVars>
          <dgm:bulletEnabled val="1"/>
        </dgm:presLayoutVars>
      </dgm:prSet>
      <dgm:spPr/>
    </dgm:pt>
    <dgm:pt modelId="{D57E89C9-8C03-4273-8C75-CB54557758A8}" type="pres">
      <dgm:prSet presAssocID="{54701FBB-DDF9-4BDC-B676-92E94B708152}" presName="L1TextContainer" presStyleLbl="revTx" presStyleIdx="13" presStyleCnt="14">
        <dgm:presLayoutVars>
          <dgm:chMax val="1"/>
          <dgm:chPref val="1"/>
          <dgm:bulletEnabled val="1"/>
        </dgm:presLayoutVars>
      </dgm:prSet>
      <dgm:spPr/>
    </dgm:pt>
    <dgm:pt modelId="{A880F7FE-7900-4476-8220-32D81EFD2829}" type="pres">
      <dgm:prSet presAssocID="{54701FBB-DDF9-4BDC-B676-92E94B708152}" presName="ConnectLine" presStyleLbl="sibTrans1D1" presStyleIdx="6" presStyleCnt="7"/>
      <dgm:spPr>
        <a:noFill/>
        <a:ln w="12700" cap="flat" cmpd="sng" algn="ctr">
          <a:solidFill>
            <a:schemeClr val="accent4">
              <a:hueOff val="3426379"/>
              <a:satOff val="-7778"/>
              <a:lumOff val="20787"/>
              <a:alphaOff val="0"/>
            </a:schemeClr>
          </a:solidFill>
          <a:prstDash val="dash"/>
          <a:miter lim="800000"/>
        </a:ln>
        <a:effectLst/>
      </dgm:spPr>
    </dgm:pt>
    <dgm:pt modelId="{3369075B-2A94-4F6D-ACA9-BD32F84D0076}" type="pres">
      <dgm:prSet presAssocID="{54701FBB-DDF9-4BDC-B676-92E94B708152}" presName="EmptyPlaceHolder" presStyleCnt="0"/>
      <dgm:spPr/>
    </dgm:pt>
  </dgm:ptLst>
  <dgm:cxnLst>
    <dgm:cxn modelId="{9CF56101-92EA-42C7-87E2-86FF2D4DF9E0}" srcId="{4A368DB9-7BC8-4B10-96E7-6079C35FE49D}" destId="{65823303-00A8-4B1D-AE3D-A7F50C7CB36C}" srcOrd="0" destOrd="0" parTransId="{1CFC4459-E99A-4231-AD8E-4E93CB47AE9B}" sibTransId="{60017F2D-4C15-47D1-B882-DDAE627080A5}"/>
    <dgm:cxn modelId="{810A1005-EABF-4CB0-BDF4-30FCDF313856}" type="presOf" srcId="{5CCE0F4B-FFA8-4872-9812-05A8CF9F2E28}" destId="{D80DA438-C9ED-41EE-A5BA-6481D532943F}" srcOrd="0" destOrd="0" presId="urn:microsoft.com/office/officeart/2017/3/layout/DropPinTimeline"/>
    <dgm:cxn modelId="{FB01B314-E33C-4ADC-BB58-83ADDAEEA4A9}" srcId="{E79E0839-479E-4483-A0E7-5AACFDEA5491}" destId="{C1A4DB0D-451D-4DCE-BCE7-8C86BDF7B170}" srcOrd="5" destOrd="0" parTransId="{E14FEACD-5D5E-42EC-A516-E76E1133BE1F}" sibTransId="{32B98406-3302-4F2F-BC95-2F57AB0DAE49}"/>
    <dgm:cxn modelId="{6DEFA621-199E-4594-BD31-2AF992D9DBCC}" type="presOf" srcId="{56FBC656-C038-4F04-983C-01E24556699D}" destId="{03F9CEDB-A754-44AB-AA95-FCC8ECBC8A8B}" srcOrd="0" destOrd="0" presId="urn:microsoft.com/office/officeart/2017/3/layout/DropPinTimeline"/>
    <dgm:cxn modelId="{DA0FE121-BAA3-41AF-BD48-D86A5D7A8C91}" srcId="{E79E0839-479E-4483-A0E7-5AACFDEA5491}" destId="{71D16269-FE0F-4720-BEBD-63190DCF8D77}" srcOrd="0" destOrd="0" parTransId="{DA2F5C54-D7D4-4AEC-A5F3-812F89E150C9}" sibTransId="{5BD7563F-E70D-406C-BFD8-E637CEA133D9}"/>
    <dgm:cxn modelId="{E1B24226-B4B1-49BD-B70B-76FE4C4AE32A}" type="presOf" srcId="{B04B08F6-0A7A-48F5-923F-80E1A86EEC43}" destId="{E3685905-5AB5-4C8D-85C0-41C14F2E396F}" srcOrd="0" destOrd="0" presId="urn:microsoft.com/office/officeart/2017/3/layout/DropPinTimeline"/>
    <dgm:cxn modelId="{A003CC30-96A5-413F-8142-1530EED667B1}" type="presOf" srcId="{4884DCF4-A9F1-4363-8886-27D9711422C4}" destId="{C462687E-E69E-4414-9A3C-8690A071D057}" srcOrd="0" destOrd="0" presId="urn:microsoft.com/office/officeart/2017/3/layout/DropPinTimeline"/>
    <dgm:cxn modelId="{2200B933-A743-4119-B40A-BA2CDFEA43ED}" srcId="{C1A4DB0D-451D-4DCE-BCE7-8C86BDF7B170}" destId="{B04B08F6-0A7A-48F5-923F-80E1A86EEC43}" srcOrd="0" destOrd="0" parTransId="{160933AF-6BBF-4073-9342-F55D07160742}" sibTransId="{45A4B8B9-D035-4871-AA55-55B5E110A09C}"/>
    <dgm:cxn modelId="{95AC9836-54CD-4269-BB7E-951D337D8CB9}" srcId="{71D16269-FE0F-4720-BEBD-63190DCF8D77}" destId="{955D8CCC-46A5-442B-B262-485D7C05D7CE}" srcOrd="0" destOrd="0" parTransId="{BC7B0D67-6A9F-4171-93F6-9ED0ADDC09D3}" sibTransId="{69DDA6A7-C44E-4A52-A826-013B06A7F91F}"/>
    <dgm:cxn modelId="{9770D13B-F0E8-4B00-A7F5-AE69387E013B}" type="presOf" srcId="{54701FBB-DDF9-4BDC-B676-92E94B708152}" destId="{D57E89C9-8C03-4273-8C75-CB54557758A8}" srcOrd="0" destOrd="0" presId="urn:microsoft.com/office/officeart/2017/3/layout/DropPinTimeline"/>
    <dgm:cxn modelId="{FD629A3C-0165-45C5-AC94-CE8B59049CEF}" srcId="{54701FBB-DDF9-4BDC-B676-92E94B708152}" destId="{4884DCF4-A9F1-4363-8886-27D9711422C4}" srcOrd="0" destOrd="0" parTransId="{BFCA2E19-AC7C-4F50-AEDA-17BDC4C13306}" sibTransId="{92564E81-E175-4923-AB05-B7F05507B8BB}"/>
    <dgm:cxn modelId="{2662A664-52E7-4093-B7D3-54371CDCB3C3}" srcId="{32416E4F-81C4-4531-BE61-97EE62C84A15}" destId="{7F66C196-1D91-4881-A310-237FA453518E}" srcOrd="0" destOrd="0" parTransId="{F96D50B3-4C5D-4C77-A1FB-3866667CD13E}" sibTransId="{FF95C9AB-35A2-47EE-A51E-03F0C735C913}"/>
    <dgm:cxn modelId="{54C9E967-95FE-4541-B68B-79BBDD84ADB7}" type="presOf" srcId="{65823303-00A8-4B1D-AE3D-A7F50C7CB36C}" destId="{9C1D3205-0F94-47A0-85C9-49C1B7236F51}" srcOrd="0" destOrd="0" presId="urn:microsoft.com/office/officeart/2017/3/layout/DropPinTimeline"/>
    <dgm:cxn modelId="{2F677C4B-6705-461F-BE14-078E7C3CD909}" type="presOf" srcId="{71D16269-FE0F-4720-BEBD-63190DCF8D77}" destId="{18D7CAC5-BA88-4E5E-802B-9BFE07203D7A}" srcOrd="0" destOrd="0" presId="urn:microsoft.com/office/officeart/2017/3/layout/DropPinTimeline"/>
    <dgm:cxn modelId="{D4A3F44E-B099-43A8-BC6D-9EBE3E1652A7}" srcId="{E79E0839-479E-4483-A0E7-5AACFDEA5491}" destId="{32416E4F-81C4-4531-BE61-97EE62C84A15}" srcOrd="4" destOrd="0" parTransId="{35B8D1BA-CFC4-46E3-8F8D-76EC455D9188}" sibTransId="{6D119084-1C88-429E-8498-55F27F43A0EF}"/>
    <dgm:cxn modelId="{F524C473-1F2C-49D8-8DF9-97F663B048E6}" type="presOf" srcId="{E79E0839-479E-4483-A0E7-5AACFDEA5491}" destId="{09A69665-2904-4AB1-9131-3D275AAA504D}" srcOrd="0" destOrd="0" presId="urn:microsoft.com/office/officeart/2017/3/layout/DropPinTimeline"/>
    <dgm:cxn modelId="{53EB8482-968A-4C71-A038-D90BE42C6865}" srcId="{E79E0839-479E-4483-A0E7-5AACFDEA5491}" destId="{56FBC656-C038-4F04-983C-01E24556699D}" srcOrd="3" destOrd="0" parTransId="{911102BD-1766-4949-8B57-8D1A20183922}" sibTransId="{C9A9CA19-969B-445E-BC61-5F5CBBD2E7D3}"/>
    <dgm:cxn modelId="{ED662585-9723-4450-9E24-F5C4AC135872}" srcId="{AA604DF6-4D28-4318-80D0-7C25CA8D586F}" destId="{EE23FDCD-24A2-4B89-B8E1-9FA4B41530FC}" srcOrd="0" destOrd="0" parTransId="{8E890D32-2AF6-49B3-86D4-EFCE475EED1A}" sibTransId="{CA39EA78-DF5E-4C7A-9C7D-06D125453DA0}"/>
    <dgm:cxn modelId="{8C161A93-ACEB-4DD4-A5BB-DCC62C7992D2}" srcId="{E79E0839-479E-4483-A0E7-5AACFDEA5491}" destId="{4A368DB9-7BC8-4B10-96E7-6079C35FE49D}" srcOrd="2" destOrd="0" parTransId="{EBA2CE84-17DD-487E-9347-B1EF41F6B1A2}" sibTransId="{D062209C-0ABD-4454-9677-DB36832684E5}"/>
    <dgm:cxn modelId="{27CBE794-685A-4293-8EC9-5A897DAAB9C0}" type="presOf" srcId="{AA604DF6-4D28-4318-80D0-7C25CA8D586F}" destId="{9876D5FE-869A-4700-83BA-2AEDEB9C0C64}" srcOrd="0" destOrd="0" presId="urn:microsoft.com/office/officeart/2017/3/layout/DropPinTimeline"/>
    <dgm:cxn modelId="{C41159A4-4237-4BC9-91CD-D631DBB299BE}" type="presOf" srcId="{4A368DB9-7BC8-4B10-96E7-6079C35FE49D}" destId="{3EB354B1-A674-489F-80FA-F5F60FC16899}" srcOrd="0" destOrd="0" presId="urn:microsoft.com/office/officeart/2017/3/layout/DropPinTimeline"/>
    <dgm:cxn modelId="{4F518FA7-2A53-4FD0-95F0-DD3519E524D3}" type="presOf" srcId="{7F66C196-1D91-4881-A310-237FA453518E}" destId="{8B7EF9F7-CAD0-419F-A71D-446D21402C96}" srcOrd="0" destOrd="0" presId="urn:microsoft.com/office/officeart/2017/3/layout/DropPinTimeline"/>
    <dgm:cxn modelId="{D8B539B4-F3E3-463B-81D8-DB4FC042F1C9}" srcId="{56FBC656-C038-4F04-983C-01E24556699D}" destId="{5CCE0F4B-FFA8-4872-9812-05A8CF9F2E28}" srcOrd="0" destOrd="0" parTransId="{C639A014-44EA-472A-87EC-4EA0E77510B2}" sibTransId="{D2B97538-5AAB-4900-A35B-A155A30A18DC}"/>
    <dgm:cxn modelId="{28994BB4-A553-4686-BD2A-5E501184B850}" type="presOf" srcId="{955D8CCC-46A5-442B-B262-485D7C05D7CE}" destId="{A918F84D-E642-4FD7-94CE-0FDEC78899F9}" srcOrd="0" destOrd="0" presId="urn:microsoft.com/office/officeart/2017/3/layout/DropPinTimeline"/>
    <dgm:cxn modelId="{59CBC0C2-FA73-4B15-8BA0-42A174E1815D}" srcId="{E79E0839-479E-4483-A0E7-5AACFDEA5491}" destId="{54701FBB-DDF9-4BDC-B676-92E94B708152}" srcOrd="6" destOrd="0" parTransId="{3762D52F-123E-4720-87A7-8B56FA1CDE53}" sibTransId="{10EF7F89-B8B1-4213-9534-1B31935575FB}"/>
    <dgm:cxn modelId="{B32874DB-25C0-4425-A0A4-9A097B2031D0}" srcId="{E79E0839-479E-4483-A0E7-5AACFDEA5491}" destId="{AA604DF6-4D28-4318-80D0-7C25CA8D586F}" srcOrd="1" destOrd="0" parTransId="{AA3F99F9-C09D-4D9B-A6F4-B8FC25017785}" sibTransId="{458F2465-93AE-433B-8E1D-4C8A24D610E8}"/>
    <dgm:cxn modelId="{A2778CDF-E558-4BE5-9EA5-77A0BF0AF354}" type="presOf" srcId="{EE23FDCD-24A2-4B89-B8E1-9FA4B41530FC}" destId="{D98F0965-7E26-4B26-9C10-D7594A8A87F5}" srcOrd="0" destOrd="0" presId="urn:microsoft.com/office/officeart/2017/3/layout/DropPinTimeline"/>
    <dgm:cxn modelId="{0E77E6E4-803E-4DEF-BA33-4F62A1E22645}" type="presOf" srcId="{32416E4F-81C4-4531-BE61-97EE62C84A15}" destId="{E44EEE47-611C-4A43-BD1C-82597FFFF0E2}" srcOrd="0" destOrd="0" presId="urn:microsoft.com/office/officeart/2017/3/layout/DropPinTimeline"/>
    <dgm:cxn modelId="{9736F3EF-4CB6-41E4-BDF1-6EB3C61BF412}" type="presOf" srcId="{C1A4DB0D-451D-4DCE-BCE7-8C86BDF7B170}" destId="{3DAB071F-FA13-4303-8965-055FABBB2E84}" srcOrd="0" destOrd="0" presId="urn:microsoft.com/office/officeart/2017/3/layout/DropPinTimeline"/>
    <dgm:cxn modelId="{BFB36179-7235-4913-91B0-856BA527B00C}" type="presParOf" srcId="{09A69665-2904-4AB1-9131-3D275AAA504D}" destId="{8FAB2AE2-211C-4330-85DF-ADD8DFAA24B8}" srcOrd="0" destOrd="0" presId="urn:microsoft.com/office/officeart/2017/3/layout/DropPinTimeline"/>
    <dgm:cxn modelId="{4D4BB7C7-E957-4D28-BD2C-EB2D65A9B869}" type="presParOf" srcId="{09A69665-2904-4AB1-9131-3D275AAA504D}" destId="{652A4CFB-17DD-4973-A7EE-32B0AA8A1F15}" srcOrd="1" destOrd="0" presId="urn:microsoft.com/office/officeart/2017/3/layout/DropPinTimeline"/>
    <dgm:cxn modelId="{1117D64A-D845-4A48-88C3-655B6DA8F44B}" type="presParOf" srcId="{652A4CFB-17DD-4973-A7EE-32B0AA8A1F15}" destId="{21E3DCDD-9DCC-4495-8F05-43A04D2DD660}" srcOrd="0" destOrd="0" presId="urn:microsoft.com/office/officeart/2017/3/layout/DropPinTimeline"/>
    <dgm:cxn modelId="{2D301BF6-E1ED-44F7-9904-79082AFF5A78}" type="presParOf" srcId="{21E3DCDD-9DCC-4495-8F05-43A04D2DD660}" destId="{5AE9F60C-8B13-4764-B1F3-9CE81F473931}" srcOrd="0" destOrd="0" presId="urn:microsoft.com/office/officeart/2017/3/layout/DropPinTimeline"/>
    <dgm:cxn modelId="{9C91E3EF-71E8-4C11-B28F-12F3AC6D5BD4}" type="presParOf" srcId="{21E3DCDD-9DCC-4495-8F05-43A04D2DD660}" destId="{3DEAD56C-386D-4CFA-B462-EAE567457E84}" srcOrd="1" destOrd="0" presId="urn:microsoft.com/office/officeart/2017/3/layout/DropPinTimeline"/>
    <dgm:cxn modelId="{133A04FD-CDC6-4B0A-AB07-2169293F7A08}" type="presParOf" srcId="{3DEAD56C-386D-4CFA-B462-EAE567457E84}" destId="{39A42A61-057D-44CD-929F-A60D4E239A6B}" srcOrd="0" destOrd="0" presId="urn:microsoft.com/office/officeart/2017/3/layout/DropPinTimeline"/>
    <dgm:cxn modelId="{E2189F94-BDBD-4657-8221-BC90EA53C55D}" type="presParOf" srcId="{3DEAD56C-386D-4CFA-B462-EAE567457E84}" destId="{34E0BAE0-78F0-4EA2-978F-BDEF98A8B3B7}" srcOrd="1" destOrd="0" presId="urn:microsoft.com/office/officeart/2017/3/layout/DropPinTimeline"/>
    <dgm:cxn modelId="{CE2057BA-F612-4694-A87D-D54340E1AD23}" type="presParOf" srcId="{21E3DCDD-9DCC-4495-8F05-43A04D2DD660}" destId="{A918F84D-E642-4FD7-94CE-0FDEC78899F9}" srcOrd="2" destOrd="0" presId="urn:microsoft.com/office/officeart/2017/3/layout/DropPinTimeline"/>
    <dgm:cxn modelId="{8E7CC9B1-CCCA-417E-8A95-6D9DB2547EE2}" type="presParOf" srcId="{21E3DCDD-9DCC-4495-8F05-43A04D2DD660}" destId="{18D7CAC5-BA88-4E5E-802B-9BFE07203D7A}" srcOrd="3" destOrd="0" presId="urn:microsoft.com/office/officeart/2017/3/layout/DropPinTimeline"/>
    <dgm:cxn modelId="{892B3A3D-3CD6-4ABA-BFF4-928240D90314}" type="presParOf" srcId="{21E3DCDD-9DCC-4495-8F05-43A04D2DD660}" destId="{C4C61FB2-DB3E-4153-A9C5-1560FC76A093}" srcOrd="4" destOrd="0" presId="urn:microsoft.com/office/officeart/2017/3/layout/DropPinTimeline"/>
    <dgm:cxn modelId="{3B58BD2F-9ACD-4E54-ABFF-3163235CB0D0}" type="presParOf" srcId="{21E3DCDD-9DCC-4495-8F05-43A04D2DD660}" destId="{9EA74220-AABC-44E3-9194-85B823E3694B}" srcOrd="5" destOrd="0" presId="urn:microsoft.com/office/officeart/2017/3/layout/DropPinTimeline"/>
    <dgm:cxn modelId="{C29C958C-1234-45C2-BB6E-EF655DF15E73}" type="presParOf" srcId="{652A4CFB-17DD-4973-A7EE-32B0AA8A1F15}" destId="{5561B2A9-35A3-41BB-B9E3-55CA66E54028}" srcOrd="1" destOrd="0" presId="urn:microsoft.com/office/officeart/2017/3/layout/DropPinTimeline"/>
    <dgm:cxn modelId="{3DD9BC41-E44C-4446-8B01-26C9C3F95522}" type="presParOf" srcId="{652A4CFB-17DD-4973-A7EE-32B0AA8A1F15}" destId="{8184C635-2AD2-4C5A-9157-2959ECE4C535}" srcOrd="2" destOrd="0" presId="urn:microsoft.com/office/officeart/2017/3/layout/DropPinTimeline"/>
    <dgm:cxn modelId="{CA5D2C29-D7FF-4D87-BB10-B6B800796676}" type="presParOf" srcId="{8184C635-2AD2-4C5A-9157-2959ECE4C535}" destId="{FA4E2675-51F0-4DDA-B886-24F0FB4A0C73}" srcOrd="0" destOrd="0" presId="urn:microsoft.com/office/officeart/2017/3/layout/DropPinTimeline"/>
    <dgm:cxn modelId="{66D97A3C-FE24-49B7-95C2-97F679AA5F9E}" type="presParOf" srcId="{8184C635-2AD2-4C5A-9157-2959ECE4C535}" destId="{A6178CAA-4B5B-40BF-9C60-21A505349E84}" srcOrd="1" destOrd="0" presId="urn:microsoft.com/office/officeart/2017/3/layout/DropPinTimeline"/>
    <dgm:cxn modelId="{303C8499-F76E-4B55-A836-D0A46953F13D}" type="presParOf" srcId="{A6178CAA-4B5B-40BF-9C60-21A505349E84}" destId="{D3A61736-D542-4CE6-A696-C220B61C8F9A}" srcOrd="0" destOrd="0" presId="urn:microsoft.com/office/officeart/2017/3/layout/DropPinTimeline"/>
    <dgm:cxn modelId="{A7C783EF-D8CE-4240-92A4-8B9874B1A421}" type="presParOf" srcId="{A6178CAA-4B5B-40BF-9C60-21A505349E84}" destId="{EA890717-D0DC-4E5D-922C-06460C84B7D9}" srcOrd="1" destOrd="0" presId="urn:microsoft.com/office/officeart/2017/3/layout/DropPinTimeline"/>
    <dgm:cxn modelId="{6ED7A4B1-D00A-4D2D-89CD-DF9680FAE09B}" type="presParOf" srcId="{8184C635-2AD2-4C5A-9157-2959ECE4C535}" destId="{D98F0965-7E26-4B26-9C10-D7594A8A87F5}" srcOrd="2" destOrd="0" presId="urn:microsoft.com/office/officeart/2017/3/layout/DropPinTimeline"/>
    <dgm:cxn modelId="{506D398D-2D60-42BB-9142-D24567B62B1C}" type="presParOf" srcId="{8184C635-2AD2-4C5A-9157-2959ECE4C535}" destId="{9876D5FE-869A-4700-83BA-2AEDEB9C0C64}" srcOrd="3" destOrd="0" presId="urn:microsoft.com/office/officeart/2017/3/layout/DropPinTimeline"/>
    <dgm:cxn modelId="{2CAFF149-DBF2-4C85-9B9F-BC1C24B5FB6A}" type="presParOf" srcId="{8184C635-2AD2-4C5A-9157-2959ECE4C535}" destId="{1D1AAF4A-3614-4486-B10B-76A4DAE5941C}" srcOrd="4" destOrd="0" presId="urn:microsoft.com/office/officeart/2017/3/layout/DropPinTimeline"/>
    <dgm:cxn modelId="{D2E48FC8-E7CF-4C92-B65C-969F731C6BC3}" type="presParOf" srcId="{8184C635-2AD2-4C5A-9157-2959ECE4C535}" destId="{8E156136-771B-481F-9EA8-59A8EFC97F0A}" srcOrd="5" destOrd="0" presId="urn:microsoft.com/office/officeart/2017/3/layout/DropPinTimeline"/>
    <dgm:cxn modelId="{9C4622DD-E156-45F2-AC45-BB108953A5A7}" type="presParOf" srcId="{652A4CFB-17DD-4973-A7EE-32B0AA8A1F15}" destId="{D86B5DBB-F78E-4AEE-A584-30383CAFF6CA}" srcOrd="3" destOrd="0" presId="urn:microsoft.com/office/officeart/2017/3/layout/DropPinTimeline"/>
    <dgm:cxn modelId="{52F0CF7A-C721-4FFD-A9CD-519CF3431AAF}" type="presParOf" srcId="{652A4CFB-17DD-4973-A7EE-32B0AA8A1F15}" destId="{3CD8DDC4-5B0D-4E9A-B432-9F330048D238}" srcOrd="4" destOrd="0" presId="urn:microsoft.com/office/officeart/2017/3/layout/DropPinTimeline"/>
    <dgm:cxn modelId="{767EEA7F-100C-4295-A595-9E17A06FBD28}" type="presParOf" srcId="{3CD8DDC4-5B0D-4E9A-B432-9F330048D238}" destId="{8DD36064-3672-4D52-AE87-AB2BFFF8D4F2}" srcOrd="0" destOrd="0" presId="urn:microsoft.com/office/officeart/2017/3/layout/DropPinTimeline"/>
    <dgm:cxn modelId="{6503CEBF-4EE3-4FE3-966E-27570B7A8AC4}" type="presParOf" srcId="{3CD8DDC4-5B0D-4E9A-B432-9F330048D238}" destId="{CA45FE34-179E-4B3E-9169-71FC8D9C021D}" srcOrd="1" destOrd="0" presId="urn:microsoft.com/office/officeart/2017/3/layout/DropPinTimeline"/>
    <dgm:cxn modelId="{2D6B9F48-A5C8-4884-84DE-C90122E0E641}" type="presParOf" srcId="{CA45FE34-179E-4B3E-9169-71FC8D9C021D}" destId="{6DA0CDCB-7D91-4EEB-B113-E63E7873E846}" srcOrd="0" destOrd="0" presId="urn:microsoft.com/office/officeart/2017/3/layout/DropPinTimeline"/>
    <dgm:cxn modelId="{C1D15F75-2894-429E-A2B8-AA0E91EA5924}" type="presParOf" srcId="{CA45FE34-179E-4B3E-9169-71FC8D9C021D}" destId="{A1A4D1C7-F336-4296-8B41-D883FDDF0527}" srcOrd="1" destOrd="0" presId="urn:microsoft.com/office/officeart/2017/3/layout/DropPinTimeline"/>
    <dgm:cxn modelId="{2DF0624A-BF84-4F41-BE80-2EA91C3E48B7}" type="presParOf" srcId="{3CD8DDC4-5B0D-4E9A-B432-9F330048D238}" destId="{9C1D3205-0F94-47A0-85C9-49C1B7236F51}" srcOrd="2" destOrd="0" presId="urn:microsoft.com/office/officeart/2017/3/layout/DropPinTimeline"/>
    <dgm:cxn modelId="{7E2B5E49-1CD5-432F-B2C6-092546109B4F}" type="presParOf" srcId="{3CD8DDC4-5B0D-4E9A-B432-9F330048D238}" destId="{3EB354B1-A674-489F-80FA-F5F60FC16899}" srcOrd="3" destOrd="0" presId="urn:microsoft.com/office/officeart/2017/3/layout/DropPinTimeline"/>
    <dgm:cxn modelId="{C1570180-CE0E-48FE-A4C7-0425798EF914}" type="presParOf" srcId="{3CD8DDC4-5B0D-4E9A-B432-9F330048D238}" destId="{4D3620FF-0A59-4B02-AF13-D23CD5B41380}" srcOrd="4" destOrd="0" presId="urn:microsoft.com/office/officeart/2017/3/layout/DropPinTimeline"/>
    <dgm:cxn modelId="{5DA24EAB-71EB-423F-A2F9-61384CCBA388}" type="presParOf" srcId="{3CD8DDC4-5B0D-4E9A-B432-9F330048D238}" destId="{9D546674-F163-4080-B337-0009BECE9CE6}" srcOrd="5" destOrd="0" presId="urn:microsoft.com/office/officeart/2017/3/layout/DropPinTimeline"/>
    <dgm:cxn modelId="{D1D8D658-8B13-4114-97F8-4A6F3D81BB3D}" type="presParOf" srcId="{652A4CFB-17DD-4973-A7EE-32B0AA8A1F15}" destId="{FF9357D2-08C6-49F1-AB02-1AF287EB238D}" srcOrd="5" destOrd="0" presId="urn:microsoft.com/office/officeart/2017/3/layout/DropPinTimeline"/>
    <dgm:cxn modelId="{8995689B-0D78-4571-8B07-18B310187F73}" type="presParOf" srcId="{652A4CFB-17DD-4973-A7EE-32B0AA8A1F15}" destId="{040973F0-80F5-4F2E-96CB-99458A60B05F}" srcOrd="6" destOrd="0" presId="urn:microsoft.com/office/officeart/2017/3/layout/DropPinTimeline"/>
    <dgm:cxn modelId="{1F44EE56-D501-4A1B-A242-5349ED1274D2}" type="presParOf" srcId="{040973F0-80F5-4F2E-96CB-99458A60B05F}" destId="{EC2A50A0-7D85-4904-BFB6-E03FDFD57732}" srcOrd="0" destOrd="0" presId="urn:microsoft.com/office/officeart/2017/3/layout/DropPinTimeline"/>
    <dgm:cxn modelId="{7F8C311D-8770-44E7-8E95-EC5864F153BC}" type="presParOf" srcId="{040973F0-80F5-4F2E-96CB-99458A60B05F}" destId="{8BC7B1F7-D48C-4294-883D-3544E7C9A39C}" srcOrd="1" destOrd="0" presId="urn:microsoft.com/office/officeart/2017/3/layout/DropPinTimeline"/>
    <dgm:cxn modelId="{A6F4B79B-1286-4A86-9AA7-203017E20D55}" type="presParOf" srcId="{8BC7B1F7-D48C-4294-883D-3544E7C9A39C}" destId="{ADD75DAB-60B2-4BE5-BD86-83E74D159D24}" srcOrd="0" destOrd="0" presId="urn:microsoft.com/office/officeart/2017/3/layout/DropPinTimeline"/>
    <dgm:cxn modelId="{43674465-2AD3-435C-AB25-6EDC5C601FC0}" type="presParOf" srcId="{8BC7B1F7-D48C-4294-883D-3544E7C9A39C}" destId="{A2577DAE-D43F-453C-81D0-549DF05132F2}" srcOrd="1" destOrd="0" presId="urn:microsoft.com/office/officeart/2017/3/layout/DropPinTimeline"/>
    <dgm:cxn modelId="{FE4C007D-3F69-4EF2-93BE-B931551AE568}" type="presParOf" srcId="{040973F0-80F5-4F2E-96CB-99458A60B05F}" destId="{D80DA438-C9ED-41EE-A5BA-6481D532943F}" srcOrd="2" destOrd="0" presId="urn:microsoft.com/office/officeart/2017/3/layout/DropPinTimeline"/>
    <dgm:cxn modelId="{0B35FAC4-0192-4CF2-B1ED-2C7B20BE5D0D}" type="presParOf" srcId="{040973F0-80F5-4F2E-96CB-99458A60B05F}" destId="{03F9CEDB-A754-44AB-AA95-FCC8ECBC8A8B}" srcOrd="3" destOrd="0" presId="urn:microsoft.com/office/officeart/2017/3/layout/DropPinTimeline"/>
    <dgm:cxn modelId="{ADE66531-671B-4CD4-BA46-C5589FAA5E9B}" type="presParOf" srcId="{040973F0-80F5-4F2E-96CB-99458A60B05F}" destId="{CE5D3155-1EC7-4928-B5C8-DE520EB0BA51}" srcOrd="4" destOrd="0" presId="urn:microsoft.com/office/officeart/2017/3/layout/DropPinTimeline"/>
    <dgm:cxn modelId="{2F576D90-AA15-4DB2-AA37-102EEF34016A}" type="presParOf" srcId="{040973F0-80F5-4F2E-96CB-99458A60B05F}" destId="{96243F9C-9560-4823-A543-11590AB1D69F}" srcOrd="5" destOrd="0" presId="urn:microsoft.com/office/officeart/2017/3/layout/DropPinTimeline"/>
    <dgm:cxn modelId="{2ADFA9B4-20B8-452C-A7CE-17C9820E9A4B}" type="presParOf" srcId="{652A4CFB-17DD-4973-A7EE-32B0AA8A1F15}" destId="{0E3EFB94-7BF4-4F0D-9B55-2C34B825EE9F}" srcOrd="7" destOrd="0" presId="urn:microsoft.com/office/officeart/2017/3/layout/DropPinTimeline"/>
    <dgm:cxn modelId="{AB17E071-D757-4FD4-B9F8-97BF9034E30E}" type="presParOf" srcId="{652A4CFB-17DD-4973-A7EE-32B0AA8A1F15}" destId="{6EC6E366-5301-4B4D-91EC-142BA8C66551}" srcOrd="8" destOrd="0" presId="urn:microsoft.com/office/officeart/2017/3/layout/DropPinTimeline"/>
    <dgm:cxn modelId="{9DC94A42-64C9-4F7A-84CF-0298BA26B610}" type="presParOf" srcId="{6EC6E366-5301-4B4D-91EC-142BA8C66551}" destId="{A1E75587-E61A-4FEB-879E-27DF12CA0420}" srcOrd="0" destOrd="0" presId="urn:microsoft.com/office/officeart/2017/3/layout/DropPinTimeline"/>
    <dgm:cxn modelId="{210669C8-0562-4F7E-997E-CA61BA9CE331}" type="presParOf" srcId="{6EC6E366-5301-4B4D-91EC-142BA8C66551}" destId="{D8B58A19-1821-4641-945D-967BCFD3F7C4}" srcOrd="1" destOrd="0" presId="urn:microsoft.com/office/officeart/2017/3/layout/DropPinTimeline"/>
    <dgm:cxn modelId="{E8FE6657-B714-447B-B1B5-1C8EB110C3D2}" type="presParOf" srcId="{D8B58A19-1821-4641-945D-967BCFD3F7C4}" destId="{EB61B983-3080-46C3-AB6A-A7550880B1B1}" srcOrd="0" destOrd="0" presId="urn:microsoft.com/office/officeart/2017/3/layout/DropPinTimeline"/>
    <dgm:cxn modelId="{729B6C66-2A3B-4A34-BD93-B56398332F33}" type="presParOf" srcId="{D8B58A19-1821-4641-945D-967BCFD3F7C4}" destId="{378C7C72-E802-485A-AC8E-332A23D9A965}" srcOrd="1" destOrd="0" presId="urn:microsoft.com/office/officeart/2017/3/layout/DropPinTimeline"/>
    <dgm:cxn modelId="{A97775D1-A924-4573-953C-DB2A226ABDC2}" type="presParOf" srcId="{6EC6E366-5301-4B4D-91EC-142BA8C66551}" destId="{8B7EF9F7-CAD0-419F-A71D-446D21402C96}" srcOrd="2" destOrd="0" presId="urn:microsoft.com/office/officeart/2017/3/layout/DropPinTimeline"/>
    <dgm:cxn modelId="{EE296A17-DF7E-479F-9E14-B7E46BB904A5}" type="presParOf" srcId="{6EC6E366-5301-4B4D-91EC-142BA8C66551}" destId="{E44EEE47-611C-4A43-BD1C-82597FFFF0E2}" srcOrd="3" destOrd="0" presId="urn:microsoft.com/office/officeart/2017/3/layout/DropPinTimeline"/>
    <dgm:cxn modelId="{EB6F2CD3-DAA5-4D07-9160-FEB0FAF150C8}" type="presParOf" srcId="{6EC6E366-5301-4B4D-91EC-142BA8C66551}" destId="{4E2A2047-2BF4-495D-A564-0A8AEFB53EDF}" srcOrd="4" destOrd="0" presId="urn:microsoft.com/office/officeart/2017/3/layout/DropPinTimeline"/>
    <dgm:cxn modelId="{B137166F-46C2-481A-9356-FFBD316CE73F}" type="presParOf" srcId="{6EC6E366-5301-4B4D-91EC-142BA8C66551}" destId="{54AF8F87-76B1-4231-8ADF-A3BA87A51CDC}" srcOrd="5" destOrd="0" presId="urn:microsoft.com/office/officeart/2017/3/layout/DropPinTimeline"/>
    <dgm:cxn modelId="{DC6C0773-D73B-42AF-8743-D8ED18CD25AD}" type="presParOf" srcId="{652A4CFB-17DD-4973-A7EE-32B0AA8A1F15}" destId="{ABC95463-056F-41F5-9FAF-CA610D0CF11E}" srcOrd="9" destOrd="0" presId="urn:microsoft.com/office/officeart/2017/3/layout/DropPinTimeline"/>
    <dgm:cxn modelId="{92AA10F1-27FE-4342-9F80-FD47A1785537}" type="presParOf" srcId="{652A4CFB-17DD-4973-A7EE-32B0AA8A1F15}" destId="{6F23AF91-DA3A-417F-A8C1-513B739D0255}" srcOrd="10" destOrd="0" presId="urn:microsoft.com/office/officeart/2017/3/layout/DropPinTimeline"/>
    <dgm:cxn modelId="{BC41C2CB-F98F-4F75-B050-0E3D6BA21E8D}" type="presParOf" srcId="{6F23AF91-DA3A-417F-A8C1-513B739D0255}" destId="{E6F25141-9598-499C-89EF-F378E1F5BB52}" srcOrd="0" destOrd="0" presId="urn:microsoft.com/office/officeart/2017/3/layout/DropPinTimeline"/>
    <dgm:cxn modelId="{BC3D97F4-79B4-40B6-BDD5-C7408637C08C}" type="presParOf" srcId="{6F23AF91-DA3A-417F-A8C1-513B739D0255}" destId="{8E5BB32A-5D3C-4A4C-806D-F26301378469}" srcOrd="1" destOrd="0" presId="urn:microsoft.com/office/officeart/2017/3/layout/DropPinTimeline"/>
    <dgm:cxn modelId="{EAA5A2CA-FFB6-47D5-946B-C919F2928CAD}" type="presParOf" srcId="{8E5BB32A-5D3C-4A4C-806D-F26301378469}" destId="{E6593B73-9C7F-40E9-B2C0-F03CF2C945B0}" srcOrd="0" destOrd="0" presId="urn:microsoft.com/office/officeart/2017/3/layout/DropPinTimeline"/>
    <dgm:cxn modelId="{E8DB5291-05D2-44BB-97C3-819B6E149524}" type="presParOf" srcId="{8E5BB32A-5D3C-4A4C-806D-F26301378469}" destId="{361A9BA8-0DA9-4F1F-AE06-A552364242AA}" srcOrd="1" destOrd="0" presId="urn:microsoft.com/office/officeart/2017/3/layout/DropPinTimeline"/>
    <dgm:cxn modelId="{8E959199-1B1C-4F93-B1AB-20F80745F3A4}" type="presParOf" srcId="{6F23AF91-DA3A-417F-A8C1-513B739D0255}" destId="{E3685905-5AB5-4C8D-85C0-41C14F2E396F}" srcOrd="2" destOrd="0" presId="urn:microsoft.com/office/officeart/2017/3/layout/DropPinTimeline"/>
    <dgm:cxn modelId="{F3AC2E43-44D3-4A44-9E3B-98C1C4BFB30E}" type="presParOf" srcId="{6F23AF91-DA3A-417F-A8C1-513B739D0255}" destId="{3DAB071F-FA13-4303-8965-055FABBB2E84}" srcOrd="3" destOrd="0" presId="urn:microsoft.com/office/officeart/2017/3/layout/DropPinTimeline"/>
    <dgm:cxn modelId="{548A4239-50B2-42FD-811E-E1B915A0A832}" type="presParOf" srcId="{6F23AF91-DA3A-417F-A8C1-513B739D0255}" destId="{9186526A-DA64-4562-9A85-F291EEB6A1E6}" srcOrd="4" destOrd="0" presId="urn:microsoft.com/office/officeart/2017/3/layout/DropPinTimeline"/>
    <dgm:cxn modelId="{1D0FB0B3-5152-4102-9147-54C8E313C383}" type="presParOf" srcId="{6F23AF91-DA3A-417F-A8C1-513B739D0255}" destId="{BDC0D430-4C9F-4354-8B8D-7805A6C0832A}" srcOrd="5" destOrd="0" presId="urn:microsoft.com/office/officeart/2017/3/layout/DropPinTimeline"/>
    <dgm:cxn modelId="{19CBE438-047B-4FAA-8640-C809285304F4}" type="presParOf" srcId="{652A4CFB-17DD-4973-A7EE-32B0AA8A1F15}" destId="{275AFD3B-B06E-4E06-BA72-CAF5FB9A3A09}" srcOrd="11" destOrd="0" presId="urn:microsoft.com/office/officeart/2017/3/layout/DropPinTimeline"/>
    <dgm:cxn modelId="{099D0540-ACF3-4E64-8A08-8C0E4ECDA2D3}" type="presParOf" srcId="{652A4CFB-17DD-4973-A7EE-32B0AA8A1F15}" destId="{2B98B78C-93DE-4E9E-92B4-9F6E0EAA21C0}" srcOrd="12" destOrd="0" presId="urn:microsoft.com/office/officeart/2017/3/layout/DropPinTimeline"/>
    <dgm:cxn modelId="{4CE09E9F-D754-4C92-BD10-427180F027C1}" type="presParOf" srcId="{2B98B78C-93DE-4E9E-92B4-9F6E0EAA21C0}" destId="{17D7ACB2-C7C4-4D2F-89C4-34954FB1068D}" srcOrd="0" destOrd="0" presId="urn:microsoft.com/office/officeart/2017/3/layout/DropPinTimeline"/>
    <dgm:cxn modelId="{BBF98F33-EBA4-4576-9FB9-25D392EBDBEB}" type="presParOf" srcId="{2B98B78C-93DE-4E9E-92B4-9F6E0EAA21C0}" destId="{B56F8FB1-281C-4AE2-9F41-948E33A635AE}" srcOrd="1" destOrd="0" presId="urn:microsoft.com/office/officeart/2017/3/layout/DropPinTimeline"/>
    <dgm:cxn modelId="{3CCA116B-0EA2-4AF0-A033-5DBF378CA2CC}" type="presParOf" srcId="{B56F8FB1-281C-4AE2-9F41-948E33A635AE}" destId="{E055C09E-3386-4747-80E4-F50F59D08E12}" srcOrd="0" destOrd="0" presId="urn:microsoft.com/office/officeart/2017/3/layout/DropPinTimeline"/>
    <dgm:cxn modelId="{6F3D68B2-6CEC-471E-9AAB-EA1BCFB2CC01}" type="presParOf" srcId="{B56F8FB1-281C-4AE2-9F41-948E33A635AE}" destId="{DF98F0AD-AC12-47E3-89A9-1EB02CF4D91F}" srcOrd="1" destOrd="0" presId="urn:microsoft.com/office/officeart/2017/3/layout/DropPinTimeline"/>
    <dgm:cxn modelId="{947B32F4-F15D-4365-8995-096412CDF3BA}" type="presParOf" srcId="{2B98B78C-93DE-4E9E-92B4-9F6E0EAA21C0}" destId="{C462687E-E69E-4414-9A3C-8690A071D057}" srcOrd="2" destOrd="0" presId="urn:microsoft.com/office/officeart/2017/3/layout/DropPinTimeline"/>
    <dgm:cxn modelId="{1DEC308D-CBC8-448B-966D-13B28E57BF6C}" type="presParOf" srcId="{2B98B78C-93DE-4E9E-92B4-9F6E0EAA21C0}" destId="{D57E89C9-8C03-4273-8C75-CB54557758A8}" srcOrd="3" destOrd="0" presId="urn:microsoft.com/office/officeart/2017/3/layout/DropPinTimeline"/>
    <dgm:cxn modelId="{BE797315-A5DF-4DF0-9AC9-A90A2A9287FE}" type="presParOf" srcId="{2B98B78C-93DE-4E9E-92B4-9F6E0EAA21C0}" destId="{A880F7FE-7900-4476-8220-32D81EFD2829}" srcOrd="4" destOrd="0" presId="urn:microsoft.com/office/officeart/2017/3/layout/DropPinTimeline"/>
    <dgm:cxn modelId="{CD7DAF8D-369D-4C7C-9977-314C99FCE684}" type="presParOf" srcId="{2B98B78C-93DE-4E9E-92B4-9F6E0EAA21C0}" destId="{3369075B-2A94-4F6D-ACA9-BD32F84D0076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AB2AE2-211C-4330-85DF-ADD8DFAA24B8}">
      <dsp:nvSpPr>
        <dsp:cNvPr id="0" name=""/>
        <dsp:cNvSpPr/>
      </dsp:nvSpPr>
      <dsp:spPr>
        <a:xfrm>
          <a:off x="0" y="2553494"/>
          <a:ext cx="7886700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A42A61-057D-44CD-929F-A60D4E239A6B}">
      <dsp:nvSpPr>
        <dsp:cNvPr id="0" name=""/>
        <dsp:cNvSpPr/>
      </dsp:nvSpPr>
      <dsp:spPr>
        <a:xfrm rot="8100000">
          <a:off x="74285" y="605301"/>
          <a:ext cx="341921" cy="341921"/>
        </a:xfrm>
        <a:prstGeom prst="teardrop">
          <a:avLst>
            <a:gd name="adj" fmla="val 11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4E0BAE0-78F0-4EA2-978F-BDEF98A8B3B7}">
      <dsp:nvSpPr>
        <dsp:cNvPr id="0" name=""/>
        <dsp:cNvSpPr/>
      </dsp:nvSpPr>
      <dsp:spPr>
        <a:xfrm>
          <a:off x="112269" y="643285"/>
          <a:ext cx="265952" cy="26595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18F84D-E642-4FD7-94CE-0FDEC78899F9}">
      <dsp:nvSpPr>
        <dsp:cNvPr id="0" name=""/>
        <dsp:cNvSpPr/>
      </dsp:nvSpPr>
      <dsp:spPr>
        <a:xfrm>
          <a:off x="487021" y="1041825"/>
          <a:ext cx="1495385" cy="1511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0" rIns="127000" bIns="1905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</dsp:txBody>
      <dsp:txXfrm>
        <a:off x="487021" y="1041825"/>
        <a:ext cx="1495385" cy="1511668"/>
      </dsp:txXfrm>
    </dsp:sp>
    <dsp:sp modelId="{18D7CAC5-BA88-4E5E-802B-9BFE07203D7A}">
      <dsp:nvSpPr>
        <dsp:cNvPr id="0" name=""/>
        <dsp:cNvSpPr/>
      </dsp:nvSpPr>
      <dsp:spPr>
        <a:xfrm>
          <a:off x="487021" y="510698"/>
          <a:ext cx="1495385" cy="531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5240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US" sz="2400" kern="1200" dirty="0"/>
        </a:p>
      </dsp:txBody>
      <dsp:txXfrm>
        <a:off x="487021" y="510698"/>
        <a:ext cx="1495385" cy="531126"/>
      </dsp:txXfrm>
    </dsp:sp>
    <dsp:sp modelId="{C4C61FB2-DB3E-4153-A9C5-1560FC76A093}">
      <dsp:nvSpPr>
        <dsp:cNvPr id="0" name=""/>
        <dsp:cNvSpPr/>
      </dsp:nvSpPr>
      <dsp:spPr>
        <a:xfrm>
          <a:off x="245246" y="1041825"/>
          <a:ext cx="0" cy="1511668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E9F60C-8B13-4764-B1F3-9CE81F473931}">
      <dsp:nvSpPr>
        <dsp:cNvPr id="0" name=""/>
        <dsp:cNvSpPr/>
      </dsp:nvSpPr>
      <dsp:spPr>
        <a:xfrm>
          <a:off x="225514" y="2505692"/>
          <a:ext cx="87039" cy="9560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3A61736-D542-4CE6-A696-C220B61C8F9A}">
      <dsp:nvSpPr>
        <dsp:cNvPr id="0" name=""/>
        <dsp:cNvSpPr/>
      </dsp:nvSpPr>
      <dsp:spPr>
        <a:xfrm rot="18900000">
          <a:off x="1057755" y="4159765"/>
          <a:ext cx="341921" cy="341921"/>
        </a:xfrm>
        <a:prstGeom prst="teardrop">
          <a:avLst>
            <a:gd name="adj" fmla="val 115000"/>
          </a:avLst>
        </a:prstGeom>
        <a:solidFill>
          <a:schemeClr val="accent4">
            <a:hueOff val="571063"/>
            <a:satOff val="-1296"/>
            <a:lumOff val="3465"/>
            <a:alphaOff val="0"/>
          </a:schemeClr>
        </a:solidFill>
        <a:ln w="12700" cap="flat" cmpd="sng" algn="ctr">
          <a:solidFill>
            <a:schemeClr val="accent4">
              <a:hueOff val="571063"/>
              <a:satOff val="-1296"/>
              <a:lumOff val="34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A890717-D0DC-4E5D-922C-06460C84B7D9}">
      <dsp:nvSpPr>
        <dsp:cNvPr id="0" name=""/>
        <dsp:cNvSpPr/>
      </dsp:nvSpPr>
      <dsp:spPr>
        <a:xfrm>
          <a:off x="1095740" y="4197749"/>
          <a:ext cx="265952" cy="26595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8F0965-7E26-4B26-9C10-D7594A8A87F5}">
      <dsp:nvSpPr>
        <dsp:cNvPr id="0" name=""/>
        <dsp:cNvSpPr/>
      </dsp:nvSpPr>
      <dsp:spPr>
        <a:xfrm>
          <a:off x="1470491" y="2553494"/>
          <a:ext cx="1495385" cy="1511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0500" rIns="0" bIns="127000" numCol="1" spcCol="1270" anchor="b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</dsp:txBody>
      <dsp:txXfrm>
        <a:off x="1470491" y="2553494"/>
        <a:ext cx="1495385" cy="1511668"/>
      </dsp:txXfrm>
    </dsp:sp>
    <dsp:sp modelId="{9876D5FE-869A-4700-83BA-2AEDEB9C0C64}">
      <dsp:nvSpPr>
        <dsp:cNvPr id="0" name=""/>
        <dsp:cNvSpPr/>
      </dsp:nvSpPr>
      <dsp:spPr>
        <a:xfrm>
          <a:off x="1470491" y="4065162"/>
          <a:ext cx="1495385" cy="531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5240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US" sz="2400" kern="1200" spc="-30" baseline="0" dirty="0"/>
        </a:p>
      </dsp:txBody>
      <dsp:txXfrm>
        <a:off x="1470491" y="4065162"/>
        <a:ext cx="1495385" cy="531126"/>
      </dsp:txXfrm>
    </dsp:sp>
    <dsp:sp modelId="{1D1AAF4A-3614-4486-B10B-76A4DAE5941C}">
      <dsp:nvSpPr>
        <dsp:cNvPr id="0" name=""/>
        <dsp:cNvSpPr/>
      </dsp:nvSpPr>
      <dsp:spPr>
        <a:xfrm>
          <a:off x="1228716" y="2553494"/>
          <a:ext cx="0" cy="1511668"/>
        </a:xfrm>
        <a:prstGeom prst="line">
          <a:avLst/>
        </a:prstGeom>
        <a:noFill/>
        <a:ln w="12700" cap="flat" cmpd="sng" algn="ctr">
          <a:solidFill>
            <a:schemeClr val="accent4">
              <a:hueOff val="571063"/>
              <a:satOff val="-1296"/>
              <a:lumOff val="3465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4E2675-51F0-4DDA-B886-24F0FB4A0C73}">
      <dsp:nvSpPr>
        <dsp:cNvPr id="0" name=""/>
        <dsp:cNvSpPr/>
      </dsp:nvSpPr>
      <dsp:spPr>
        <a:xfrm>
          <a:off x="1208985" y="2505692"/>
          <a:ext cx="87039" cy="95602"/>
        </a:xfrm>
        <a:prstGeom prst="ellipse">
          <a:avLst/>
        </a:prstGeom>
        <a:solidFill>
          <a:schemeClr val="accent4">
            <a:hueOff val="571063"/>
            <a:satOff val="-1296"/>
            <a:lumOff val="3465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DA0CDCB-7D91-4EEB-B113-E63E7873E846}">
      <dsp:nvSpPr>
        <dsp:cNvPr id="0" name=""/>
        <dsp:cNvSpPr/>
      </dsp:nvSpPr>
      <dsp:spPr>
        <a:xfrm rot="8100000">
          <a:off x="2041226" y="605301"/>
          <a:ext cx="341921" cy="341921"/>
        </a:xfrm>
        <a:prstGeom prst="teardrop">
          <a:avLst>
            <a:gd name="adj" fmla="val 115000"/>
          </a:avLst>
        </a:prstGeom>
        <a:solidFill>
          <a:schemeClr val="accent4">
            <a:hueOff val="1142127"/>
            <a:satOff val="-2593"/>
            <a:lumOff val="6929"/>
            <a:alphaOff val="0"/>
          </a:schemeClr>
        </a:solidFill>
        <a:ln w="12700" cap="flat" cmpd="sng" algn="ctr">
          <a:solidFill>
            <a:schemeClr val="accent4">
              <a:hueOff val="1142127"/>
              <a:satOff val="-2593"/>
              <a:lumOff val="69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1A4D1C7-F336-4296-8B41-D883FDDF0527}">
      <dsp:nvSpPr>
        <dsp:cNvPr id="0" name=""/>
        <dsp:cNvSpPr/>
      </dsp:nvSpPr>
      <dsp:spPr>
        <a:xfrm>
          <a:off x="2079210" y="643285"/>
          <a:ext cx="265952" cy="26595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1D3205-0F94-47A0-85C9-49C1B7236F51}">
      <dsp:nvSpPr>
        <dsp:cNvPr id="0" name=""/>
        <dsp:cNvSpPr/>
      </dsp:nvSpPr>
      <dsp:spPr>
        <a:xfrm>
          <a:off x="2453962" y="1041825"/>
          <a:ext cx="1495385" cy="1511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0" rIns="127000" bIns="1905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spc="-100" baseline="0" dirty="0"/>
        </a:p>
      </dsp:txBody>
      <dsp:txXfrm>
        <a:off x="2453962" y="1041825"/>
        <a:ext cx="1495385" cy="1511668"/>
      </dsp:txXfrm>
    </dsp:sp>
    <dsp:sp modelId="{3EB354B1-A674-489F-80FA-F5F60FC16899}">
      <dsp:nvSpPr>
        <dsp:cNvPr id="0" name=""/>
        <dsp:cNvSpPr/>
      </dsp:nvSpPr>
      <dsp:spPr>
        <a:xfrm>
          <a:off x="2453962" y="510698"/>
          <a:ext cx="1495385" cy="531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5240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US" sz="2400" kern="1200" dirty="0"/>
        </a:p>
      </dsp:txBody>
      <dsp:txXfrm>
        <a:off x="2453962" y="510698"/>
        <a:ext cx="1495385" cy="531126"/>
      </dsp:txXfrm>
    </dsp:sp>
    <dsp:sp modelId="{4D3620FF-0A59-4B02-AF13-D23CD5B41380}">
      <dsp:nvSpPr>
        <dsp:cNvPr id="0" name=""/>
        <dsp:cNvSpPr/>
      </dsp:nvSpPr>
      <dsp:spPr>
        <a:xfrm>
          <a:off x="2212186" y="1041825"/>
          <a:ext cx="0" cy="1511668"/>
        </a:xfrm>
        <a:prstGeom prst="line">
          <a:avLst/>
        </a:prstGeom>
        <a:noFill/>
        <a:ln w="12700" cap="flat" cmpd="sng" algn="ctr">
          <a:solidFill>
            <a:schemeClr val="accent4">
              <a:hueOff val="1142127"/>
              <a:satOff val="-2593"/>
              <a:lumOff val="6929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D36064-3672-4D52-AE87-AB2BFFF8D4F2}">
      <dsp:nvSpPr>
        <dsp:cNvPr id="0" name=""/>
        <dsp:cNvSpPr/>
      </dsp:nvSpPr>
      <dsp:spPr>
        <a:xfrm>
          <a:off x="2192455" y="2505692"/>
          <a:ext cx="87039" cy="95602"/>
        </a:xfrm>
        <a:prstGeom prst="ellipse">
          <a:avLst/>
        </a:prstGeom>
        <a:solidFill>
          <a:schemeClr val="accent4">
            <a:hueOff val="1142127"/>
            <a:satOff val="-2593"/>
            <a:lumOff val="6929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DD75DAB-60B2-4BE5-BD86-83E74D159D24}">
      <dsp:nvSpPr>
        <dsp:cNvPr id="0" name=""/>
        <dsp:cNvSpPr/>
      </dsp:nvSpPr>
      <dsp:spPr>
        <a:xfrm rot="18900000">
          <a:off x="3024696" y="4159765"/>
          <a:ext cx="341921" cy="341921"/>
        </a:xfrm>
        <a:prstGeom prst="teardrop">
          <a:avLst>
            <a:gd name="adj" fmla="val 115000"/>
          </a:avLst>
        </a:prstGeom>
        <a:solidFill>
          <a:schemeClr val="accent4">
            <a:hueOff val="1713190"/>
            <a:satOff val="-3889"/>
            <a:lumOff val="10394"/>
            <a:alphaOff val="0"/>
          </a:schemeClr>
        </a:solidFill>
        <a:ln w="12700" cap="flat" cmpd="sng" algn="ctr">
          <a:solidFill>
            <a:schemeClr val="accent4">
              <a:hueOff val="1713190"/>
              <a:satOff val="-3889"/>
              <a:lumOff val="1039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2577DAE-D43F-453C-81D0-549DF05132F2}">
      <dsp:nvSpPr>
        <dsp:cNvPr id="0" name=""/>
        <dsp:cNvSpPr/>
      </dsp:nvSpPr>
      <dsp:spPr>
        <a:xfrm>
          <a:off x="3062681" y="4197749"/>
          <a:ext cx="265952" cy="26595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0DA438-C9ED-41EE-A5BA-6481D532943F}">
      <dsp:nvSpPr>
        <dsp:cNvPr id="0" name=""/>
        <dsp:cNvSpPr/>
      </dsp:nvSpPr>
      <dsp:spPr>
        <a:xfrm>
          <a:off x="3437432" y="2553494"/>
          <a:ext cx="1495385" cy="1511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0500" rIns="0" bIns="127000" numCol="1" spcCol="1270" anchor="b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</dsp:txBody>
      <dsp:txXfrm>
        <a:off x="3437432" y="2553494"/>
        <a:ext cx="1495385" cy="1511668"/>
      </dsp:txXfrm>
    </dsp:sp>
    <dsp:sp modelId="{03F9CEDB-A754-44AB-AA95-FCC8ECBC8A8B}">
      <dsp:nvSpPr>
        <dsp:cNvPr id="0" name=""/>
        <dsp:cNvSpPr/>
      </dsp:nvSpPr>
      <dsp:spPr>
        <a:xfrm>
          <a:off x="3437432" y="4065162"/>
          <a:ext cx="1495385" cy="531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5240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US" sz="2400" kern="1200" dirty="0"/>
        </a:p>
      </dsp:txBody>
      <dsp:txXfrm>
        <a:off x="3437432" y="4065162"/>
        <a:ext cx="1495385" cy="531126"/>
      </dsp:txXfrm>
    </dsp:sp>
    <dsp:sp modelId="{CE5D3155-1EC7-4928-B5C8-DE520EB0BA51}">
      <dsp:nvSpPr>
        <dsp:cNvPr id="0" name=""/>
        <dsp:cNvSpPr/>
      </dsp:nvSpPr>
      <dsp:spPr>
        <a:xfrm>
          <a:off x="3195657" y="2553494"/>
          <a:ext cx="0" cy="1511668"/>
        </a:xfrm>
        <a:prstGeom prst="line">
          <a:avLst/>
        </a:prstGeom>
        <a:noFill/>
        <a:ln w="12700" cap="flat" cmpd="sng" algn="ctr">
          <a:solidFill>
            <a:schemeClr val="accent4">
              <a:hueOff val="1713190"/>
              <a:satOff val="-3889"/>
              <a:lumOff val="10394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2A50A0-7D85-4904-BFB6-E03FDFD57732}">
      <dsp:nvSpPr>
        <dsp:cNvPr id="0" name=""/>
        <dsp:cNvSpPr/>
      </dsp:nvSpPr>
      <dsp:spPr>
        <a:xfrm>
          <a:off x="3175926" y="2505692"/>
          <a:ext cx="87039" cy="95602"/>
        </a:xfrm>
        <a:prstGeom prst="ellipse">
          <a:avLst/>
        </a:prstGeom>
        <a:solidFill>
          <a:schemeClr val="accent4">
            <a:hueOff val="1713190"/>
            <a:satOff val="-3889"/>
            <a:lumOff val="10394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B61B983-3080-46C3-AB6A-A7550880B1B1}">
      <dsp:nvSpPr>
        <dsp:cNvPr id="0" name=""/>
        <dsp:cNvSpPr/>
      </dsp:nvSpPr>
      <dsp:spPr>
        <a:xfrm rot="8100000">
          <a:off x="4008167" y="605301"/>
          <a:ext cx="341921" cy="341921"/>
        </a:xfrm>
        <a:prstGeom prst="teardrop">
          <a:avLst>
            <a:gd name="adj" fmla="val 115000"/>
          </a:avLst>
        </a:prstGeom>
        <a:solidFill>
          <a:schemeClr val="accent4">
            <a:hueOff val="2284253"/>
            <a:satOff val="-5185"/>
            <a:lumOff val="13858"/>
            <a:alphaOff val="0"/>
          </a:schemeClr>
        </a:solidFill>
        <a:ln w="12700" cap="flat" cmpd="sng" algn="ctr">
          <a:solidFill>
            <a:schemeClr val="accent4">
              <a:hueOff val="2284253"/>
              <a:satOff val="-5185"/>
              <a:lumOff val="138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78C7C72-E802-485A-AC8E-332A23D9A965}">
      <dsp:nvSpPr>
        <dsp:cNvPr id="0" name=""/>
        <dsp:cNvSpPr/>
      </dsp:nvSpPr>
      <dsp:spPr>
        <a:xfrm>
          <a:off x="4046151" y="643285"/>
          <a:ext cx="265952" cy="26595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7EF9F7-CAD0-419F-A71D-446D21402C96}">
      <dsp:nvSpPr>
        <dsp:cNvPr id="0" name=""/>
        <dsp:cNvSpPr/>
      </dsp:nvSpPr>
      <dsp:spPr>
        <a:xfrm>
          <a:off x="4420902" y="1041825"/>
          <a:ext cx="1495385" cy="1511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0" rIns="127000" bIns="1905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</dsp:txBody>
      <dsp:txXfrm>
        <a:off x="4420902" y="1041825"/>
        <a:ext cx="1495385" cy="1511668"/>
      </dsp:txXfrm>
    </dsp:sp>
    <dsp:sp modelId="{E44EEE47-611C-4A43-BD1C-82597FFFF0E2}">
      <dsp:nvSpPr>
        <dsp:cNvPr id="0" name=""/>
        <dsp:cNvSpPr/>
      </dsp:nvSpPr>
      <dsp:spPr>
        <a:xfrm>
          <a:off x="4420902" y="510698"/>
          <a:ext cx="1495385" cy="531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5240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US" sz="2400" kern="1200" dirty="0"/>
        </a:p>
      </dsp:txBody>
      <dsp:txXfrm>
        <a:off x="4420902" y="510698"/>
        <a:ext cx="1495385" cy="531126"/>
      </dsp:txXfrm>
    </dsp:sp>
    <dsp:sp modelId="{4E2A2047-2BF4-495D-A564-0A8AEFB53EDF}">
      <dsp:nvSpPr>
        <dsp:cNvPr id="0" name=""/>
        <dsp:cNvSpPr/>
      </dsp:nvSpPr>
      <dsp:spPr>
        <a:xfrm>
          <a:off x="4179127" y="1041825"/>
          <a:ext cx="0" cy="1511668"/>
        </a:xfrm>
        <a:prstGeom prst="line">
          <a:avLst/>
        </a:prstGeom>
        <a:noFill/>
        <a:ln w="12700" cap="flat" cmpd="sng" algn="ctr">
          <a:solidFill>
            <a:schemeClr val="accent4">
              <a:hueOff val="2284253"/>
              <a:satOff val="-5185"/>
              <a:lumOff val="13858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E75587-E61A-4FEB-879E-27DF12CA0420}">
      <dsp:nvSpPr>
        <dsp:cNvPr id="0" name=""/>
        <dsp:cNvSpPr/>
      </dsp:nvSpPr>
      <dsp:spPr>
        <a:xfrm>
          <a:off x="4159396" y="2505692"/>
          <a:ext cx="87039" cy="95602"/>
        </a:xfrm>
        <a:prstGeom prst="ellipse">
          <a:avLst/>
        </a:prstGeom>
        <a:solidFill>
          <a:schemeClr val="accent4">
            <a:hueOff val="2284253"/>
            <a:satOff val="-5185"/>
            <a:lumOff val="13858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6593B73-9C7F-40E9-B2C0-F03CF2C945B0}">
      <dsp:nvSpPr>
        <dsp:cNvPr id="0" name=""/>
        <dsp:cNvSpPr/>
      </dsp:nvSpPr>
      <dsp:spPr>
        <a:xfrm rot="18900000">
          <a:off x="4991637" y="4159765"/>
          <a:ext cx="341921" cy="341921"/>
        </a:xfrm>
        <a:prstGeom prst="teardrop">
          <a:avLst>
            <a:gd name="adj" fmla="val 115000"/>
          </a:avLst>
        </a:prstGeom>
        <a:solidFill>
          <a:schemeClr val="accent4">
            <a:hueOff val="2855316"/>
            <a:satOff val="-6482"/>
            <a:lumOff val="17323"/>
            <a:alphaOff val="0"/>
          </a:schemeClr>
        </a:solidFill>
        <a:ln w="12700" cap="flat" cmpd="sng" algn="ctr">
          <a:solidFill>
            <a:schemeClr val="accent4">
              <a:hueOff val="2855316"/>
              <a:satOff val="-6482"/>
              <a:lumOff val="173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61A9BA8-0DA9-4F1F-AE06-A552364242AA}">
      <dsp:nvSpPr>
        <dsp:cNvPr id="0" name=""/>
        <dsp:cNvSpPr/>
      </dsp:nvSpPr>
      <dsp:spPr>
        <a:xfrm>
          <a:off x="5029622" y="4197749"/>
          <a:ext cx="265952" cy="26595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685905-5AB5-4C8D-85C0-41C14F2E396F}">
      <dsp:nvSpPr>
        <dsp:cNvPr id="0" name=""/>
        <dsp:cNvSpPr/>
      </dsp:nvSpPr>
      <dsp:spPr>
        <a:xfrm>
          <a:off x="5404373" y="2553494"/>
          <a:ext cx="1495385" cy="1511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0500" rIns="0" bIns="127000" numCol="1" spcCol="1270" anchor="b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spc="-60" dirty="0"/>
        </a:p>
      </dsp:txBody>
      <dsp:txXfrm>
        <a:off x="5404373" y="2553494"/>
        <a:ext cx="1495385" cy="1511668"/>
      </dsp:txXfrm>
    </dsp:sp>
    <dsp:sp modelId="{3DAB071F-FA13-4303-8965-055FABBB2E84}">
      <dsp:nvSpPr>
        <dsp:cNvPr id="0" name=""/>
        <dsp:cNvSpPr/>
      </dsp:nvSpPr>
      <dsp:spPr>
        <a:xfrm>
          <a:off x="5404373" y="4065162"/>
          <a:ext cx="1495385" cy="531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5240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US" sz="2400" kern="1200" dirty="0"/>
        </a:p>
      </dsp:txBody>
      <dsp:txXfrm>
        <a:off x="5404373" y="4065162"/>
        <a:ext cx="1495385" cy="531126"/>
      </dsp:txXfrm>
    </dsp:sp>
    <dsp:sp modelId="{9186526A-DA64-4562-9A85-F291EEB6A1E6}">
      <dsp:nvSpPr>
        <dsp:cNvPr id="0" name=""/>
        <dsp:cNvSpPr/>
      </dsp:nvSpPr>
      <dsp:spPr>
        <a:xfrm>
          <a:off x="5162598" y="2553494"/>
          <a:ext cx="0" cy="1511668"/>
        </a:xfrm>
        <a:prstGeom prst="line">
          <a:avLst/>
        </a:prstGeom>
        <a:noFill/>
        <a:ln w="12700" cap="flat" cmpd="sng" algn="ctr">
          <a:solidFill>
            <a:schemeClr val="accent4">
              <a:hueOff val="2855316"/>
              <a:satOff val="-6482"/>
              <a:lumOff val="17323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F25141-9598-499C-89EF-F378E1F5BB52}">
      <dsp:nvSpPr>
        <dsp:cNvPr id="0" name=""/>
        <dsp:cNvSpPr/>
      </dsp:nvSpPr>
      <dsp:spPr>
        <a:xfrm>
          <a:off x="5142867" y="2505692"/>
          <a:ext cx="87039" cy="95602"/>
        </a:xfrm>
        <a:prstGeom prst="ellipse">
          <a:avLst/>
        </a:prstGeom>
        <a:solidFill>
          <a:schemeClr val="accent4">
            <a:hueOff val="2855316"/>
            <a:satOff val="-6482"/>
            <a:lumOff val="1732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055C09E-3386-4747-80E4-F50F59D08E12}">
      <dsp:nvSpPr>
        <dsp:cNvPr id="0" name=""/>
        <dsp:cNvSpPr/>
      </dsp:nvSpPr>
      <dsp:spPr>
        <a:xfrm rot="8100000">
          <a:off x="5975108" y="605301"/>
          <a:ext cx="341921" cy="341921"/>
        </a:xfrm>
        <a:prstGeom prst="teardrop">
          <a:avLst>
            <a:gd name="adj" fmla="val 115000"/>
          </a:avLst>
        </a:prstGeom>
        <a:solidFill>
          <a:schemeClr val="accent4">
            <a:hueOff val="3426379"/>
            <a:satOff val="-7778"/>
            <a:lumOff val="20787"/>
            <a:alphaOff val="0"/>
          </a:schemeClr>
        </a:solidFill>
        <a:ln w="12700" cap="flat" cmpd="sng" algn="ctr">
          <a:solidFill>
            <a:schemeClr val="accent4">
              <a:hueOff val="3426379"/>
              <a:satOff val="-7778"/>
              <a:lumOff val="2078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F98F0AD-AC12-47E3-89A9-1EB02CF4D91F}">
      <dsp:nvSpPr>
        <dsp:cNvPr id="0" name=""/>
        <dsp:cNvSpPr/>
      </dsp:nvSpPr>
      <dsp:spPr>
        <a:xfrm>
          <a:off x="6013092" y="643285"/>
          <a:ext cx="265952" cy="26595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62687E-E69E-4414-9A3C-8690A071D057}">
      <dsp:nvSpPr>
        <dsp:cNvPr id="0" name=""/>
        <dsp:cNvSpPr/>
      </dsp:nvSpPr>
      <dsp:spPr>
        <a:xfrm>
          <a:off x="6387843" y="1041825"/>
          <a:ext cx="1495385" cy="1511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0" rIns="127000" bIns="1905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</dsp:txBody>
      <dsp:txXfrm>
        <a:off x="6387843" y="1041825"/>
        <a:ext cx="1495385" cy="1511668"/>
      </dsp:txXfrm>
    </dsp:sp>
    <dsp:sp modelId="{D57E89C9-8C03-4273-8C75-CB54557758A8}">
      <dsp:nvSpPr>
        <dsp:cNvPr id="0" name=""/>
        <dsp:cNvSpPr/>
      </dsp:nvSpPr>
      <dsp:spPr>
        <a:xfrm>
          <a:off x="6387843" y="510698"/>
          <a:ext cx="1495385" cy="531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5240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US" sz="2400" kern="1200" spc="-60" baseline="0" dirty="0"/>
        </a:p>
      </dsp:txBody>
      <dsp:txXfrm>
        <a:off x="6387843" y="510698"/>
        <a:ext cx="1495385" cy="531126"/>
      </dsp:txXfrm>
    </dsp:sp>
    <dsp:sp modelId="{A880F7FE-7900-4476-8220-32D81EFD2829}">
      <dsp:nvSpPr>
        <dsp:cNvPr id="0" name=""/>
        <dsp:cNvSpPr/>
      </dsp:nvSpPr>
      <dsp:spPr>
        <a:xfrm>
          <a:off x="6146068" y="1041825"/>
          <a:ext cx="0" cy="1511668"/>
        </a:xfrm>
        <a:prstGeom prst="line">
          <a:avLst/>
        </a:prstGeom>
        <a:noFill/>
        <a:ln w="12700" cap="flat" cmpd="sng" algn="ctr">
          <a:solidFill>
            <a:schemeClr val="accent4">
              <a:hueOff val="3426379"/>
              <a:satOff val="-7778"/>
              <a:lumOff val="20787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D7ACB2-C7C4-4D2F-89C4-34954FB1068D}">
      <dsp:nvSpPr>
        <dsp:cNvPr id="0" name=""/>
        <dsp:cNvSpPr/>
      </dsp:nvSpPr>
      <dsp:spPr>
        <a:xfrm>
          <a:off x="6126337" y="2505692"/>
          <a:ext cx="87039" cy="95602"/>
        </a:xfrm>
        <a:prstGeom prst="ellipse">
          <a:avLst/>
        </a:prstGeom>
        <a:solidFill>
          <a:schemeClr val="accent4">
            <a:hueOff val="3426379"/>
            <a:satOff val="-7778"/>
            <a:lumOff val="20787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2F17359-000A-9044-B834-9FBD0018D5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98B882-BA21-D947-B59A-B375F7B018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73F5E-F60B-3D42-A6DD-6D5611C2F6EE}" type="datetimeFigureOut">
              <a:rPr lang="en-US" smtClean="0"/>
              <a:t>6/15/2022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19AD5B-1A75-1A4A-8459-A96AB79E9D2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9C6818-84EB-2D43-AA44-FC64C4595BF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8A1AC-D174-D44D-BB31-612041F19A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170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411FE7-3E50-4A25-9CA5-A72F9608E87D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56DFCD-0708-4AE0-9D1C-1DC5E077B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57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The report explores the extent to which firms identify intangible assets as trade secrets and implement protective measures to safeguard them accordingly. The report is based on a survey of 314 senior corporate executives located in China, France, Germany, Singapore, the United Kingdom and the United States, and across six sectors: consumer goods and retail; finance; energy and natural resources; life sciences; manufacturing; and technology, media and telecommunications. The survey was conducted in January and February 2021.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B0356-EBF4-2B4E-AF2B-F5EEE485465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822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Information must derive its value from not being generally known to the public or to other persons who can obtain economic value from its disclosure or use.</a:t>
            </a:r>
          </a:p>
          <a:p>
            <a:endParaRPr lang="en-US" dirty="0"/>
          </a:p>
          <a:p>
            <a:r>
              <a:rPr lang="en-US" dirty="0"/>
              <a:t>Secrecy is key to the definition.  Absolute secrecy is not required; but info should confer some competitive advantage on one who possesses 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B0356-EBF4-2B4E-AF2B-F5EEE485465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932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B0356-EBF4-2B4E-AF2B-F5EEE485465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696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When classifying the categories of trade secrets, consider how the company would articulate the value of the information to the company in a way that a third party or court would understand clearly.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B0356-EBF4-2B4E-AF2B-F5EEE485465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723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B0356-EBF4-2B4E-AF2B-F5EEE485465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2413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B0356-EBF4-2B4E-AF2B-F5EEE485465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2939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Should describe in detail the categories of confidential information.  Avoid boilerplate and tailor description to nature of business so employees understand obligation and are on notice. </a:t>
            </a:r>
          </a:p>
          <a:p>
            <a:endParaRPr lang="en-US" dirty="0"/>
          </a:p>
          <a:p>
            <a:r>
              <a:rPr lang="en-US" dirty="0"/>
              <a:t>Defend Trade Secrets Act – provides a federal private right of action for misappropriation of trade secrets.  Requires disclosures in the agreement in order to recovery attorney’s fees and exemplary damages in civil action.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B0356-EBF4-2B4E-AF2B-F5EEE485465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063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B0356-EBF4-2B4E-AF2B-F5EEE485465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3902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B0356-EBF4-2B4E-AF2B-F5EEE485465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7212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92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nmaciel.com/osha-webinar-series" TargetMode="External"/><Relationship Id="rId2" Type="http://schemas.openxmlformats.org/officeDocument/2006/relationships/hyperlink" Target="http://www.connmaciel.com/labor-employment-events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connmaciel.com/osha-webinar-series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5.jp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g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_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AD94E956-36F9-4210-A1DE-65C1F07B5B19}"/>
              </a:ext>
            </a:extLst>
          </p:cNvPr>
          <p:cNvSpPr/>
          <p:nvPr userDrawn="1"/>
        </p:nvSpPr>
        <p:spPr>
          <a:xfrm>
            <a:off x="0" y="3264191"/>
            <a:ext cx="8985738" cy="32993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390C5641-2D76-4994-818D-DE60760ABF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673"/>
          <a:stretch/>
        </p:blipFill>
        <p:spPr>
          <a:xfrm>
            <a:off x="0" y="0"/>
            <a:ext cx="9144000" cy="326419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C9ACE62-8697-4944-B5E6-28DF95805130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1126CC1-B658-483F-8F22-864CD482B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365" y="3510416"/>
            <a:ext cx="7457270" cy="839420"/>
          </a:xfrm>
          <a:prstGeom prst="rect">
            <a:avLst/>
          </a:prstGeom>
        </p:spPr>
        <p:txBody>
          <a:bodyPr/>
          <a:lstStyle>
            <a:lvl1pPr algn="ctr">
              <a:defRPr b="1" cap="none" baseline="0"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F31DA5C-345A-470E-B867-BD217B625DA6}"/>
              </a:ext>
            </a:extLst>
          </p:cNvPr>
          <p:cNvCxnSpPr>
            <a:cxnSpLocks/>
          </p:cNvCxnSpPr>
          <p:nvPr userDrawn="1"/>
        </p:nvCxnSpPr>
        <p:spPr>
          <a:xfrm>
            <a:off x="1204546" y="4437759"/>
            <a:ext cx="6717323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D48EC75-B028-409F-BEC7-8B3C2D13D0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4546" y="4536710"/>
            <a:ext cx="6717079" cy="544512"/>
          </a:xfr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rgbClr val="FF99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4EFB0CD-9321-4B2E-A9EB-1B97F428A511}"/>
              </a:ext>
            </a:extLst>
          </p:cNvPr>
          <p:cNvCxnSpPr>
            <a:cxnSpLocks/>
          </p:cNvCxnSpPr>
          <p:nvPr userDrawn="1"/>
        </p:nvCxnSpPr>
        <p:spPr>
          <a:xfrm>
            <a:off x="1204302" y="5188036"/>
            <a:ext cx="6717323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7">
            <a:extLst>
              <a:ext uri="{FF2B5EF4-FFF2-40B4-BE49-F238E27FC236}">
                <a16:creationId xmlns:a16="http://schemas.microsoft.com/office/drawing/2014/main" id="{06DF9A49-98FE-4FCE-A7A4-3F576CCE1DC7}"/>
              </a:ext>
            </a:extLst>
          </p:cNvPr>
          <p:cNvSpPr txBox="1">
            <a:spLocks/>
          </p:cNvSpPr>
          <p:nvPr userDrawn="1"/>
        </p:nvSpPr>
        <p:spPr>
          <a:xfrm>
            <a:off x="843365" y="5253622"/>
            <a:ext cx="7457270" cy="1274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cap="none" baseline="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2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19EEAF-5FAF-4C2C-9602-6D7F3803C4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43365" y="5373688"/>
            <a:ext cx="7457673" cy="962025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68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esentation Title_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AD94E956-36F9-4210-A1DE-65C1F07B5B19}"/>
              </a:ext>
            </a:extLst>
          </p:cNvPr>
          <p:cNvSpPr/>
          <p:nvPr userDrawn="1"/>
        </p:nvSpPr>
        <p:spPr>
          <a:xfrm>
            <a:off x="0" y="3264191"/>
            <a:ext cx="8985738" cy="32993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9ACE62-8697-4944-B5E6-28DF95805130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1126CC1-B658-483F-8F22-864CD482B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365" y="3510416"/>
            <a:ext cx="7457270" cy="839420"/>
          </a:xfrm>
          <a:prstGeom prst="rect">
            <a:avLst/>
          </a:prstGeom>
        </p:spPr>
        <p:txBody>
          <a:bodyPr/>
          <a:lstStyle>
            <a:lvl1pPr algn="ctr">
              <a:defRPr b="1" cap="none" baseline="0"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F31DA5C-345A-470E-B867-BD217B625DA6}"/>
              </a:ext>
            </a:extLst>
          </p:cNvPr>
          <p:cNvCxnSpPr>
            <a:cxnSpLocks/>
          </p:cNvCxnSpPr>
          <p:nvPr userDrawn="1"/>
        </p:nvCxnSpPr>
        <p:spPr>
          <a:xfrm>
            <a:off x="1204546" y="4437759"/>
            <a:ext cx="6717323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D48EC75-B028-409F-BEC7-8B3C2D13D0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4546" y="4536710"/>
            <a:ext cx="6717079" cy="544512"/>
          </a:xfr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rgbClr val="FF99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4EFB0CD-9321-4B2E-A9EB-1B97F428A511}"/>
              </a:ext>
            </a:extLst>
          </p:cNvPr>
          <p:cNvCxnSpPr>
            <a:cxnSpLocks/>
          </p:cNvCxnSpPr>
          <p:nvPr userDrawn="1"/>
        </p:nvCxnSpPr>
        <p:spPr>
          <a:xfrm>
            <a:off x="1204302" y="5188036"/>
            <a:ext cx="6717323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7">
            <a:extLst>
              <a:ext uri="{FF2B5EF4-FFF2-40B4-BE49-F238E27FC236}">
                <a16:creationId xmlns:a16="http://schemas.microsoft.com/office/drawing/2014/main" id="{06DF9A49-98FE-4FCE-A7A4-3F576CCE1DC7}"/>
              </a:ext>
            </a:extLst>
          </p:cNvPr>
          <p:cNvSpPr txBox="1">
            <a:spLocks/>
          </p:cNvSpPr>
          <p:nvPr userDrawn="1"/>
        </p:nvSpPr>
        <p:spPr>
          <a:xfrm>
            <a:off x="843365" y="5253622"/>
            <a:ext cx="7457270" cy="1274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cap="none" baseline="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2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19EEAF-5FAF-4C2C-9602-6D7F3803C4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43365" y="5373688"/>
            <a:ext cx="7457673" cy="962025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2055FA50-21CC-40B8-B320-74311D05D07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9644" y="359086"/>
            <a:ext cx="8624711" cy="283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569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esentation Title_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C9ACE62-8697-4944-B5E6-28DF95805130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1126CC1-B658-483F-8F22-864CD482B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365" y="3281121"/>
            <a:ext cx="7457270" cy="1012271"/>
          </a:xfrm>
          <a:prstGeom prst="rect">
            <a:avLst/>
          </a:prstGeom>
        </p:spPr>
        <p:txBody>
          <a:bodyPr/>
          <a:lstStyle>
            <a:lvl1pPr algn="ctr">
              <a:defRPr b="0" cap="all" baseline="0">
                <a:solidFill>
                  <a:srgbClr val="002060"/>
                </a:solidFill>
                <a:latin typeface="Playfair Display SC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F31DA5C-345A-470E-B867-BD217B625DA6}"/>
              </a:ext>
            </a:extLst>
          </p:cNvPr>
          <p:cNvCxnSpPr>
            <a:cxnSpLocks/>
          </p:cNvCxnSpPr>
          <p:nvPr userDrawn="1"/>
        </p:nvCxnSpPr>
        <p:spPr>
          <a:xfrm>
            <a:off x="1204546" y="4437759"/>
            <a:ext cx="6717323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D48EC75-B028-409F-BEC7-8B3C2D13D0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4546" y="4536710"/>
            <a:ext cx="6717079" cy="544512"/>
          </a:xfrm>
        </p:spPr>
        <p:txBody>
          <a:bodyPr>
            <a:normAutofit/>
          </a:bodyPr>
          <a:lstStyle>
            <a:lvl1pPr marL="0" indent="0" algn="ctr">
              <a:buNone/>
              <a:defRPr sz="2800" b="0">
                <a:solidFill>
                  <a:srgbClr val="FF9900"/>
                </a:solidFill>
                <a:latin typeface="Playfair Display SC" panose="00000500000000000000" pitchFamily="2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4EFB0CD-9321-4B2E-A9EB-1B97F428A511}"/>
              </a:ext>
            </a:extLst>
          </p:cNvPr>
          <p:cNvCxnSpPr>
            <a:cxnSpLocks/>
          </p:cNvCxnSpPr>
          <p:nvPr userDrawn="1"/>
        </p:nvCxnSpPr>
        <p:spPr>
          <a:xfrm>
            <a:off x="1204302" y="5188036"/>
            <a:ext cx="6717323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7">
            <a:extLst>
              <a:ext uri="{FF2B5EF4-FFF2-40B4-BE49-F238E27FC236}">
                <a16:creationId xmlns:a16="http://schemas.microsoft.com/office/drawing/2014/main" id="{06DF9A49-98FE-4FCE-A7A4-3F576CCE1DC7}"/>
              </a:ext>
            </a:extLst>
          </p:cNvPr>
          <p:cNvSpPr txBox="1">
            <a:spLocks/>
          </p:cNvSpPr>
          <p:nvPr userDrawn="1"/>
        </p:nvSpPr>
        <p:spPr>
          <a:xfrm>
            <a:off x="843365" y="5253622"/>
            <a:ext cx="7457270" cy="1274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cap="none" baseline="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2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19EEAF-5FAF-4C2C-9602-6D7F3803C4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43365" y="5373688"/>
            <a:ext cx="7457673" cy="962025"/>
          </a:xfrm>
        </p:spPr>
        <p:txBody>
          <a:bodyPr/>
          <a:lstStyle>
            <a:lvl1pPr marL="0" indent="0" algn="ctr">
              <a:buNone/>
              <a:defRPr baseline="0">
                <a:latin typeface="Playfair Display SC" panose="00000500000000000000" pitchFamily="2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  <p:pic>
        <p:nvPicPr>
          <p:cNvPr id="5" name="Picture 4" descr="A close-up of hands shaking&#10;&#10;Description automatically generated with medium confidence">
            <a:extLst>
              <a:ext uri="{FF2B5EF4-FFF2-40B4-BE49-F238E27FC236}">
                <a16:creationId xmlns:a16="http://schemas.microsoft.com/office/drawing/2014/main" id="{15A34363-9F9A-45B7-AD0A-E707C9DFEB5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40527" b="16103"/>
          <a:stretch/>
        </p:blipFill>
        <p:spPr>
          <a:xfrm>
            <a:off x="-2" y="-2039"/>
            <a:ext cx="9144000" cy="2643806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0E9F8C4C-8BD4-41DC-9C75-1BF8721E4581}"/>
              </a:ext>
            </a:extLst>
          </p:cNvPr>
          <p:cNvGrpSpPr/>
          <p:nvPr userDrawn="1"/>
        </p:nvGrpSpPr>
        <p:grpSpPr>
          <a:xfrm>
            <a:off x="508000" y="1738490"/>
            <a:ext cx="1920240" cy="1371600"/>
            <a:chOff x="508000" y="1738490"/>
            <a:chExt cx="1920240" cy="13716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400FF5F-58B2-4084-B67A-E0BCB85F2DCB}"/>
                </a:ext>
              </a:extLst>
            </p:cNvPr>
            <p:cNvSpPr/>
            <p:nvPr userDrawn="1"/>
          </p:nvSpPr>
          <p:spPr>
            <a:xfrm>
              <a:off x="508000" y="1738490"/>
              <a:ext cx="1920240" cy="13716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Text&#10;&#10;Description automatically generated">
              <a:extLst>
                <a:ext uri="{FF2B5EF4-FFF2-40B4-BE49-F238E27FC236}">
                  <a16:creationId xmlns:a16="http://schemas.microsoft.com/office/drawing/2014/main" id="{1C692B90-C3C9-453F-B3F0-0906398E6B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565968" y="1799797"/>
              <a:ext cx="1825752" cy="12679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9154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81A5-1FF4-48DF-B6F7-20FA081F3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1986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latin typeface="Adamina" panose="02000503000000020004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AF8D06-3E13-4533-B661-4157004F25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73224" y="1436915"/>
            <a:ext cx="8397552" cy="4843236"/>
          </a:xfrm>
        </p:spPr>
        <p:txBody>
          <a:bodyPr/>
          <a:lstStyle>
            <a:lvl1pPr>
              <a:defRPr>
                <a:latin typeface="Adamina" panose="02000503000000020004" pitchFamily="2" charset="0"/>
              </a:defRPr>
            </a:lvl1pPr>
            <a:lvl2pPr>
              <a:defRPr>
                <a:latin typeface="Adamina" panose="02000503000000020004" pitchFamily="2" charset="0"/>
              </a:defRPr>
            </a:lvl2pPr>
            <a:lvl3pPr>
              <a:defRPr>
                <a:latin typeface="Adamina" panose="02000503000000020004" pitchFamily="2" charset="0"/>
              </a:defRPr>
            </a:lvl3pPr>
            <a:lvl4pPr>
              <a:defRPr>
                <a:latin typeface="Adamina" panose="02000503000000020004" pitchFamily="2" charset="0"/>
              </a:defRPr>
            </a:lvl4pPr>
            <a:lvl5pPr>
              <a:defRPr>
                <a:latin typeface="Adamina" panose="02000503000000020004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90DF6B-1C42-47AA-B5CC-BBAD0B231CD8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4BAC63-3995-4116-B140-0F43B169866A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A1D65DF-2E14-4876-A65F-C98611143F2B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AAA5186-01B7-46B0-8B61-4713679BFD57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7558475-F9F0-420E-AF38-3ADB5D50BA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4032665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7343D-5595-48E9-8986-6A9A67F96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9C2B86-6DFE-4051-9E77-E7FFD1C8ABFA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01635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Joint Cover">
    <p:bg>
      <p:bgPr>
        <a:solidFill>
          <a:srgbClr val="0012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4A15F2-6EBD-4FF1-99B3-1C5A85B6DF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70000"/>
          </a:blip>
          <a:srcRect l="5556" r="5556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ACD04C2-268E-40FF-9C96-CDD1214ECF33}"/>
              </a:ext>
            </a:extLst>
          </p:cNvPr>
          <p:cNvCxnSpPr/>
          <p:nvPr userDrawn="1"/>
        </p:nvCxnSpPr>
        <p:spPr>
          <a:xfrm>
            <a:off x="0" y="6013938"/>
            <a:ext cx="9144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0B287F3-BD42-4379-BE19-57B879487B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4300" y="3895725"/>
            <a:ext cx="5513388" cy="1046163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Playfair Display SC" panose="00000500000000000000" pitchFamily="2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8220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Joint Cover">
    <p:bg>
      <p:bgPr>
        <a:solidFill>
          <a:srgbClr val="0012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ndoor, footwear&#10;&#10;Description automatically generated">
            <a:extLst>
              <a:ext uri="{FF2B5EF4-FFF2-40B4-BE49-F238E27FC236}">
                <a16:creationId xmlns:a16="http://schemas.microsoft.com/office/drawing/2014/main" id="{6A60B144-CEB9-40E2-BCBF-0B1284FEF3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0000"/>
          </a:blip>
          <a:srcRect r="31034"/>
          <a:stretch/>
        </p:blipFill>
        <p:spPr>
          <a:xfrm>
            <a:off x="-1" y="-1"/>
            <a:ext cx="9144001" cy="685800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ACD04C2-268E-40FF-9C96-CDD1214ECF33}"/>
              </a:ext>
            </a:extLst>
          </p:cNvPr>
          <p:cNvCxnSpPr/>
          <p:nvPr userDrawn="1"/>
        </p:nvCxnSpPr>
        <p:spPr>
          <a:xfrm>
            <a:off x="0" y="6013938"/>
            <a:ext cx="9144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0B287F3-BD42-4379-BE19-57B879487B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4300" y="3895725"/>
            <a:ext cx="5513388" cy="1046163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Playfair Display SC" panose="00000500000000000000" pitchFamily="2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1813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7">
            <a:extLst>
              <a:ext uri="{FF2B5EF4-FFF2-40B4-BE49-F238E27FC236}">
                <a16:creationId xmlns:a16="http://schemas.microsoft.com/office/drawing/2014/main" id="{C24AAEF7-B808-442F-8480-87A639908315}"/>
              </a:ext>
            </a:extLst>
          </p:cNvPr>
          <p:cNvGraphicFramePr>
            <a:graphicFrameLocks noGrp="1"/>
          </p:cNvGraphicFramePr>
          <p:nvPr userDrawn="1"/>
        </p:nvGraphicFramePr>
        <p:xfrm>
          <a:off x="-1" y="2434074"/>
          <a:ext cx="9144000" cy="420019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3502649622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904330491"/>
                    </a:ext>
                  </a:extLst>
                </a:gridCol>
              </a:tblGrid>
              <a:tr h="70003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NYC Private Employer Vaccine Mandate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January 18th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The CROWN Act and Unconscious Bias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Wednesday, July 20th​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6662313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2022 California Law Update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Wednesday, February 16th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Wage &amp; Hour Best Practices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Thursday, August 11th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7630010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New Employment Laws &amp; Updates </a:t>
                      </a:r>
                      <a:endParaRPr lang="en-US" sz="1400" b="1" u="sng" strike="noStrike" dirty="0">
                        <a:solidFill>
                          <a:srgbClr val="F28411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Wednesday, March 16th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ADA Compliance for Your Property's Website</a:t>
                      </a:r>
                      <a:br>
                        <a:rPr lang="en-US" sz="1400" dirty="0"/>
                      </a:br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Wednesday, September 21st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0785589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Religious and Disability Accommodations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Thursday, April 7th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The State of the Law re: Drug Testing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October 11th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1630446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Employment Law Update in D.C., MD, VA &amp; Illinois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Thursday, May 19th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spc="-50" baseline="0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Administrative Charges of Discrimination &amp; Retaliation</a:t>
                      </a:r>
                      <a:endParaRPr lang="en-US" sz="1400" b="0" spc="-50" baseline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Wednesday, November 16th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9321538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NLRB Update</a:t>
                      </a:r>
                      <a:br>
                        <a:rPr lang="en-US" sz="1400" dirty="0"/>
                      </a:br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June 7th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Recap of Year Two of the Biden Administration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Wednesday, December 7th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88989986"/>
                  </a:ext>
                </a:extLst>
              </a:tr>
            </a:tbl>
          </a:graphicData>
        </a:graphic>
      </p:graphicFrame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85CD2ECB-04B7-41FA-A913-516AB6BCB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77455" y="55641"/>
            <a:ext cx="7112000" cy="23414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1EF156E-2D4B-4B1B-85EC-42E2222BAD2E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53822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7">
            <a:extLst>
              <a:ext uri="{FF2B5EF4-FFF2-40B4-BE49-F238E27FC236}">
                <a16:creationId xmlns:a16="http://schemas.microsoft.com/office/drawing/2014/main" id="{6DDB287E-504D-47AC-9B1E-BDBAA4816AEE}"/>
              </a:ext>
            </a:extLst>
          </p:cNvPr>
          <p:cNvGraphicFramePr>
            <a:graphicFrameLocks noGrp="1"/>
          </p:cNvGraphicFramePr>
          <p:nvPr userDrawn="1"/>
        </p:nvGraphicFramePr>
        <p:xfrm>
          <a:off x="-1" y="2434074"/>
          <a:ext cx="9144000" cy="420019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3502649622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904330491"/>
                    </a:ext>
                  </a:extLst>
                </a:gridCol>
              </a:tblGrid>
              <a:tr h="700032">
                <a:tc>
                  <a:txBody>
                    <a:bodyPr/>
                    <a:lstStyle/>
                    <a:p>
                      <a:pPr algn="ctr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2021 Year in Review and 2022 Forecast</a:t>
                      </a:r>
                      <a:br>
                        <a:rPr lang="en-US" sz="1400" dirty="0"/>
                      </a:br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Wednesday, January 12th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OSHA and Climate Change</a:t>
                      </a:r>
                      <a:br>
                        <a:rPr lang="en-US" sz="1400" b="1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July 12th​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6662313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COVID-19 Standards and Enforcement</a:t>
                      </a:r>
                      <a:br>
                        <a:rPr lang="en-US" sz="1400" b="1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Thursday, February 10th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 Deep Dive into LOTO Periodic Inspections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Wednesday, August 10th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7630010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Cal/OSHA Enforcement &amp; Regulatory Update</a:t>
                      </a:r>
                      <a:br>
                        <a:rPr lang="en-US" sz="1400" dirty="0"/>
                      </a:br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March 15th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OSHA's Recordkeeping and Reporting Rules 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September 13th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0785589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Religious and Disability Accommodations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Thursday, April 7th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The State of the Law re: Drug Testing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October 11th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1630446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/>
                      <a:r>
                        <a:rPr lang="en-US" sz="1400" b="1" u="sng" strike="noStrike" spc="-40" baseline="0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OSHA Training Issues: Proof of Training, Language, etc.</a:t>
                      </a:r>
                      <a:br>
                        <a:rPr lang="en-US" sz="1400" dirty="0"/>
                      </a:br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May 10th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OSHA's PSM Standard and EPA's RMP Rule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Wednesday, November 9th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9321538"/>
                  </a:ext>
                </a:extLst>
              </a:tr>
              <a:tr h="700032">
                <a:tc>
                  <a:txBody>
                    <a:bodyPr/>
                    <a:lstStyle/>
                    <a:p>
                      <a:pPr algn="ctr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Exit Routes and Exit Doors</a:t>
                      </a:r>
                      <a:br>
                        <a:rPr lang="en-US" sz="1400" dirty="0"/>
                      </a:br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June 7th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400" b="1" u="sng" strike="noStrike" dirty="0">
                          <a:solidFill>
                            <a:srgbClr val="F2841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New Emergency Response Rule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fontAlgn="base"/>
                      <a:r>
                        <a:rPr lang="en-US" sz="1400" b="1" dirty="0">
                          <a:solidFill>
                            <a:srgbClr val="00337F"/>
                          </a:solidFill>
                          <a:effectLst/>
                        </a:rPr>
                        <a:t>Tuesday, December 13th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88989986"/>
                  </a:ext>
                </a:extLst>
              </a:tr>
            </a:tbl>
          </a:graphicData>
        </a:graphic>
      </p:graphicFrame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AE026DF3-690D-4573-B03A-F3B98582EE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4618" y="49565"/>
            <a:ext cx="6594762" cy="2338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37C6E6-6ADA-43BF-956F-81942B4FE8ED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89504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3B119-2692-46DD-9C47-EB7F86C0D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36128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4D3011-8D63-4846-81DB-8CD80779B9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01638" y="3573463"/>
            <a:ext cx="4170362" cy="1679575"/>
          </a:xfrm>
        </p:spPr>
        <p:txBody>
          <a:bodyPr>
            <a:normAutofit/>
          </a:bodyPr>
          <a:lstStyle>
            <a:lvl1pPr marL="0" indent="0">
              <a:buNone/>
              <a:defRPr sz="36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5520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Bi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308888" y="1066020"/>
            <a:ext cx="3707941" cy="525913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anchor="ctr">
            <a:noAutofit/>
          </a:bodyPr>
          <a:lstStyle>
            <a:lvl1pPr algn="ctr">
              <a:defRPr sz="12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390F11B-4462-4814-8974-04F8322DE3A8}"/>
              </a:ext>
            </a:extLst>
          </p:cNvPr>
          <p:cNvCxnSpPr>
            <a:cxnSpLocks/>
          </p:cNvCxnSpPr>
          <p:nvPr userDrawn="1"/>
        </p:nvCxnSpPr>
        <p:spPr>
          <a:xfrm>
            <a:off x="4128796" y="1957430"/>
            <a:ext cx="4689890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B6300E4-77BB-4730-A9A7-DA171B3DD017}"/>
              </a:ext>
            </a:extLst>
          </p:cNvPr>
          <p:cNvCxnSpPr>
            <a:cxnSpLocks/>
          </p:cNvCxnSpPr>
          <p:nvPr userDrawn="1"/>
        </p:nvCxnSpPr>
        <p:spPr>
          <a:xfrm>
            <a:off x="4138127" y="3232710"/>
            <a:ext cx="4689891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105F5-113E-4888-A6FB-5604D5187FDB}"/>
              </a:ext>
            </a:extLst>
          </p:cNvPr>
          <p:cNvCxnSpPr>
            <a:cxnSpLocks/>
          </p:cNvCxnSpPr>
          <p:nvPr userDrawn="1"/>
        </p:nvCxnSpPr>
        <p:spPr>
          <a:xfrm>
            <a:off x="4128796" y="4499771"/>
            <a:ext cx="4706316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833C911-9F2D-455E-9E3C-CE4F9CF498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29089" y="2069465"/>
            <a:ext cx="4689598" cy="1049337"/>
          </a:xfrm>
        </p:spPr>
        <p:txBody>
          <a:bodyPr/>
          <a:lstStyle>
            <a:lvl1pPr marL="0" indent="0">
              <a:buNone/>
              <a:defRPr b="0">
                <a:solidFill>
                  <a:schemeClr val="tx2">
                    <a:lumMod val="75000"/>
                  </a:schemeClr>
                </a:solidFill>
                <a:latin typeface="+mn-lt"/>
                <a:ea typeface="Roboto Condensed" panose="02000000000000000000" pitchFamily="2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8088CB3D-C45C-4CC9-AF41-9691360FE7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45513" y="3348198"/>
            <a:ext cx="4689599" cy="1049337"/>
          </a:xfrm>
        </p:spPr>
        <p:txBody>
          <a:bodyPr/>
          <a:lstStyle>
            <a:lvl1pPr marL="0" indent="0">
              <a:buNone/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B7A32AC-3C47-4DE6-A54E-B482013E49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45417" y="4615639"/>
            <a:ext cx="4689600" cy="1681522"/>
          </a:xfrm>
        </p:spPr>
        <p:txBody>
          <a:bodyPr/>
          <a:lstStyle>
            <a:lvl1pPr marL="0" indent="0">
              <a:buNone/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C5FDC381-A4F0-443B-95E1-ECDE059876E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45514" y="1066019"/>
            <a:ext cx="4673172" cy="788231"/>
          </a:xfrm>
        </p:spPr>
        <p:txBody>
          <a:bodyPr/>
          <a:lstStyle>
            <a:lvl1pPr marL="0" indent="0">
              <a:buNone/>
              <a:defRPr b="0">
                <a:solidFill>
                  <a:schemeClr val="tx2">
                    <a:lumMod val="75000"/>
                  </a:schemeClr>
                </a:solidFill>
                <a:latin typeface="+mn-lt"/>
                <a:ea typeface="Roboto Condensed" panose="02000000000000000000" pitchFamily="2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81A25-BB2A-42CF-8DFE-2A9B83A6BAA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46213" y="261938"/>
            <a:ext cx="6540500" cy="700901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002060"/>
                </a:solidFill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EAB01C0-D621-40FA-900D-E3978573C518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ADFF1D-9496-4A3C-AAF9-DC22D547F70A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19FAA66-7625-41CA-998C-3CC72B0BA358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44522C3-A302-4342-AD42-622742F98A6C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FF5A2AFC-E839-4353-8D42-069F67F24D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4147295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572000" y="1657676"/>
            <a:ext cx="4366657" cy="4427316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45521CA-473D-274E-A252-50E49A3EFD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90" y="1657676"/>
            <a:ext cx="4037822" cy="2387600"/>
          </a:xfrm>
          <a:prstGeom prst="rect">
            <a:avLst/>
          </a:prstGeom>
        </p:spPr>
        <p:txBody>
          <a:bodyPr lIns="0" rIns="0" anchor="b">
            <a:normAutofit/>
          </a:bodyPr>
          <a:lstStyle>
            <a:lvl1pPr algn="r">
              <a:defRPr sz="3600" b="0" i="0" cap="all" baseline="0">
                <a:solidFill>
                  <a:schemeClr val="bg1"/>
                </a:solidFill>
                <a:latin typeface="Playfair Display SC" panose="00000500000000000000" pitchFamily="2" charset="0"/>
                <a:ea typeface="Noto Serif" panose="02020600060500020200" pitchFamily="18" charset="0"/>
                <a:cs typeface="Noto Serif" panose="02020600060500020200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327254B-5501-7248-A89F-42912B5A8BD2}"/>
              </a:ext>
            </a:extLst>
          </p:cNvPr>
          <p:cNvCxnSpPr>
            <a:cxnSpLocks/>
          </p:cNvCxnSpPr>
          <p:nvPr userDrawn="1"/>
        </p:nvCxnSpPr>
        <p:spPr>
          <a:xfrm>
            <a:off x="0" y="1405468"/>
            <a:ext cx="9144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98001AC5-B41E-4A62-8F9C-E3C4D4D90676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7E3728-A3A6-4924-9444-7294E4E15DC3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29DB71F-0A3E-42B4-A53B-93F9CA41AC20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FE95D6B-8055-4562-A8A6-D73B06F72828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D227B66-8392-4E08-9FBC-E176FDE293D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2097005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81A5-1FF4-48DF-B6F7-20FA081F3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martArt Placeholder 3">
            <a:extLst>
              <a:ext uri="{FF2B5EF4-FFF2-40B4-BE49-F238E27FC236}">
                <a16:creationId xmlns:a16="http://schemas.microsoft.com/office/drawing/2014/main" id="{AD34A4D4-5CCF-4774-93C1-72E87636954F}"/>
              </a:ext>
            </a:extLst>
          </p:cNvPr>
          <p:cNvSpPr>
            <a:spLocks noGrp="1"/>
          </p:cNvSpPr>
          <p:nvPr>
            <p:ph type="dgm" sz="quarter" idx="10"/>
          </p:nvPr>
        </p:nvSpPr>
        <p:spPr>
          <a:xfrm>
            <a:off x="628650" y="1874838"/>
            <a:ext cx="7886700" cy="42640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A0BA14-0095-4EF9-8224-F8518912B81A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D35CC4-E13A-45E5-8BE0-704FE7EEF7E9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FD0F2F3-DDD2-4424-BF1D-47E9F83134BA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7FCD58D-827D-4A84-A2F4-0F743B5EA39F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8E160ED-FFA9-4AC2-8BB8-A5A2F875BD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3065884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D9D4D07-059F-4396-BF05-201B56E519D5}"/>
              </a:ext>
            </a:extLst>
          </p:cNvPr>
          <p:cNvSpPr/>
          <p:nvPr userDrawn="1"/>
        </p:nvSpPr>
        <p:spPr>
          <a:xfrm>
            <a:off x="2027850" y="3046433"/>
            <a:ext cx="1623528" cy="2879827"/>
          </a:xfrm>
          <a:prstGeom prst="roundRect">
            <a:avLst/>
          </a:prstGeom>
          <a:solidFill>
            <a:srgbClr val="85BEFD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6E81A5-1FF4-48DF-B6F7-20FA081F3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A0BA14-0095-4EF9-8224-F8518912B81A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D35CC4-E13A-45E5-8BE0-704FE7EEF7E9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FD0F2F3-DDD2-4424-BF1D-47E9F83134BA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7FCD58D-827D-4A84-A2F4-0F743B5EA39F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8E160ED-FFA9-4AC2-8BB8-A5A2F875BD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4FF397D-5DBC-427F-BB28-542692A5E79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1847849"/>
            <a:ext cx="7886700" cy="75704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90EE2C7B-98BF-445B-BE78-204638D9B7DB}"/>
              </a:ext>
            </a:extLst>
          </p:cNvPr>
          <p:cNvSpPr/>
          <p:nvPr userDrawn="1"/>
        </p:nvSpPr>
        <p:spPr>
          <a:xfrm>
            <a:off x="3760235" y="3046435"/>
            <a:ext cx="1623528" cy="2879827"/>
          </a:xfrm>
          <a:prstGeom prst="roundRect">
            <a:avLst/>
          </a:prstGeom>
          <a:solidFill>
            <a:srgbClr val="0070C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F8271EF-7FB2-4E41-AC32-EE40128B2036}"/>
              </a:ext>
            </a:extLst>
          </p:cNvPr>
          <p:cNvSpPr/>
          <p:nvPr userDrawn="1"/>
        </p:nvSpPr>
        <p:spPr>
          <a:xfrm>
            <a:off x="5492622" y="3046435"/>
            <a:ext cx="1623528" cy="287982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190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BE74022-0AFC-4881-BEDE-0EAA46D05DFF}"/>
              </a:ext>
            </a:extLst>
          </p:cNvPr>
          <p:cNvSpPr/>
          <p:nvPr userDrawn="1"/>
        </p:nvSpPr>
        <p:spPr>
          <a:xfrm>
            <a:off x="7231226" y="3046432"/>
            <a:ext cx="1623528" cy="2879827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19050" cap="flat" cmpd="sng" algn="ctr">
            <a:solidFill>
              <a:schemeClr val="accent3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57D0660-D065-4503-9642-0FF4474EF41C}"/>
              </a:ext>
            </a:extLst>
          </p:cNvPr>
          <p:cNvSpPr/>
          <p:nvPr userDrawn="1"/>
        </p:nvSpPr>
        <p:spPr>
          <a:xfrm>
            <a:off x="289246" y="3046435"/>
            <a:ext cx="1623528" cy="2879827"/>
          </a:xfrm>
          <a:prstGeom prst="roundRect">
            <a:avLst/>
          </a:prstGeom>
          <a:solidFill>
            <a:srgbClr val="8BD3F7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Arrow: Pentagon 20">
            <a:extLst>
              <a:ext uri="{FF2B5EF4-FFF2-40B4-BE49-F238E27FC236}">
                <a16:creationId xmlns:a16="http://schemas.microsoft.com/office/drawing/2014/main" id="{4FE45441-CBDC-4643-A955-3A5BB76EA707}"/>
              </a:ext>
            </a:extLst>
          </p:cNvPr>
          <p:cNvSpPr/>
          <p:nvPr userDrawn="1"/>
        </p:nvSpPr>
        <p:spPr>
          <a:xfrm>
            <a:off x="1912774" y="5215809"/>
            <a:ext cx="559837" cy="494008"/>
          </a:xfrm>
          <a:prstGeom prst="homePlate">
            <a:avLst/>
          </a:prstGeom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row: Pentagon 21">
            <a:extLst>
              <a:ext uri="{FF2B5EF4-FFF2-40B4-BE49-F238E27FC236}">
                <a16:creationId xmlns:a16="http://schemas.microsoft.com/office/drawing/2014/main" id="{1102FDE4-5CA1-4898-8AD6-97288500294D}"/>
              </a:ext>
            </a:extLst>
          </p:cNvPr>
          <p:cNvSpPr/>
          <p:nvPr userDrawn="1"/>
        </p:nvSpPr>
        <p:spPr>
          <a:xfrm>
            <a:off x="3651378" y="5215809"/>
            <a:ext cx="559837" cy="494008"/>
          </a:xfrm>
          <a:prstGeom prst="homePlate">
            <a:avLst/>
          </a:prstGeom>
          <a:ln w="1905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Arrow: Pentagon 22">
            <a:extLst>
              <a:ext uri="{FF2B5EF4-FFF2-40B4-BE49-F238E27FC236}">
                <a16:creationId xmlns:a16="http://schemas.microsoft.com/office/drawing/2014/main" id="{5C430237-1B9E-47A1-9775-47BE75A6D165}"/>
              </a:ext>
            </a:extLst>
          </p:cNvPr>
          <p:cNvSpPr/>
          <p:nvPr userDrawn="1"/>
        </p:nvSpPr>
        <p:spPr>
          <a:xfrm>
            <a:off x="5377546" y="5215809"/>
            <a:ext cx="559837" cy="494008"/>
          </a:xfrm>
          <a:prstGeom prst="homePlat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Arrow: Pentagon 23">
            <a:extLst>
              <a:ext uri="{FF2B5EF4-FFF2-40B4-BE49-F238E27FC236}">
                <a16:creationId xmlns:a16="http://schemas.microsoft.com/office/drawing/2014/main" id="{D5AD760D-1A2B-4CEA-8074-1BD7B323F5D3}"/>
              </a:ext>
            </a:extLst>
          </p:cNvPr>
          <p:cNvSpPr/>
          <p:nvPr userDrawn="1"/>
        </p:nvSpPr>
        <p:spPr>
          <a:xfrm>
            <a:off x="7130623" y="5215806"/>
            <a:ext cx="559837" cy="494008"/>
          </a:xfrm>
          <a:prstGeom prst="homePlat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1F8DE0D1-7C13-4158-8C80-943C8D0DC6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3063" y="3186006"/>
            <a:ext cx="1423987" cy="2617917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4"/>
            <a:endParaRPr lang="en-US" dirty="0"/>
          </a:p>
        </p:txBody>
      </p:sp>
      <p:sp>
        <p:nvSpPr>
          <p:cNvPr id="27" name="Text Placeholder 25">
            <a:extLst>
              <a:ext uri="{FF2B5EF4-FFF2-40B4-BE49-F238E27FC236}">
                <a16:creationId xmlns:a16="http://schemas.microsoft.com/office/drawing/2014/main" id="{CDEB330A-64D9-480B-8BC9-8D98DE3233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21402" y="3188533"/>
            <a:ext cx="1423987" cy="2617917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4"/>
            <a:endParaRPr lang="en-US" dirty="0"/>
          </a:p>
        </p:txBody>
      </p:sp>
      <p:sp>
        <p:nvSpPr>
          <p:cNvPr id="28" name="Text Placeholder 25">
            <a:extLst>
              <a:ext uri="{FF2B5EF4-FFF2-40B4-BE49-F238E27FC236}">
                <a16:creationId xmlns:a16="http://schemas.microsoft.com/office/drawing/2014/main" id="{E9ACCB7A-A9ED-4B2E-9F78-DE21818DBB7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56897" y="3200391"/>
            <a:ext cx="1423987" cy="2617917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4"/>
            <a:endParaRPr lang="en-US" dirty="0"/>
          </a:p>
        </p:txBody>
      </p:sp>
      <p:sp>
        <p:nvSpPr>
          <p:cNvPr id="29" name="Text Placeholder 25">
            <a:extLst>
              <a:ext uri="{FF2B5EF4-FFF2-40B4-BE49-F238E27FC236}">
                <a16:creationId xmlns:a16="http://schemas.microsoft.com/office/drawing/2014/main" id="{1BE3960F-F387-4B93-81DA-E0D268E249C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601718" y="3200390"/>
            <a:ext cx="1423987" cy="2617917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4"/>
            <a:endParaRPr lang="en-US" dirty="0"/>
          </a:p>
        </p:txBody>
      </p:sp>
      <p:sp>
        <p:nvSpPr>
          <p:cNvPr id="30" name="Text Placeholder 25">
            <a:extLst>
              <a:ext uri="{FF2B5EF4-FFF2-40B4-BE49-F238E27FC236}">
                <a16:creationId xmlns:a16="http://schemas.microsoft.com/office/drawing/2014/main" id="{F712F35F-10C4-4752-BAB3-7892A67D6AD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330996" y="3207194"/>
            <a:ext cx="1423987" cy="2617917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4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9901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D9D4D07-059F-4396-BF05-201B56E519D5}"/>
              </a:ext>
            </a:extLst>
          </p:cNvPr>
          <p:cNvSpPr/>
          <p:nvPr userDrawn="1"/>
        </p:nvSpPr>
        <p:spPr>
          <a:xfrm>
            <a:off x="2027850" y="2304931"/>
            <a:ext cx="1623528" cy="4072419"/>
          </a:xfrm>
          <a:prstGeom prst="roundRect">
            <a:avLst/>
          </a:prstGeom>
          <a:solidFill>
            <a:srgbClr val="85BEFD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6E81A5-1FF4-48DF-B6F7-20FA081F3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A0BA14-0095-4EF9-8224-F8518912B81A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D35CC4-E13A-45E5-8BE0-704FE7EEF7E9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FD0F2F3-DDD2-4424-BF1D-47E9F83134BA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7FCD58D-827D-4A84-A2F4-0F743B5EA39F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8E160ED-FFA9-4AC2-8BB8-A5A2F875BD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90EE2C7B-98BF-445B-BE78-204638D9B7DB}"/>
              </a:ext>
            </a:extLst>
          </p:cNvPr>
          <p:cNvSpPr/>
          <p:nvPr userDrawn="1"/>
        </p:nvSpPr>
        <p:spPr>
          <a:xfrm>
            <a:off x="3760235" y="2304933"/>
            <a:ext cx="1623528" cy="4072419"/>
          </a:xfrm>
          <a:prstGeom prst="roundRect">
            <a:avLst/>
          </a:prstGeom>
          <a:solidFill>
            <a:srgbClr val="0070C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F8271EF-7FB2-4E41-AC32-EE40128B2036}"/>
              </a:ext>
            </a:extLst>
          </p:cNvPr>
          <p:cNvSpPr/>
          <p:nvPr userDrawn="1"/>
        </p:nvSpPr>
        <p:spPr>
          <a:xfrm>
            <a:off x="5492622" y="2304933"/>
            <a:ext cx="1623528" cy="4072419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190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BE74022-0AFC-4881-BEDE-0EAA46D05DFF}"/>
              </a:ext>
            </a:extLst>
          </p:cNvPr>
          <p:cNvSpPr/>
          <p:nvPr userDrawn="1"/>
        </p:nvSpPr>
        <p:spPr>
          <a:xfrm>
            <a:off x="7231226" y="2304930"/>
            <a:ext cx="1623528" cy="4072419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19050" cap="flat" cmpd="sng" algn="ctr">
            <a:solidFill>
              <a:schemeClr val="accent3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57D0660-D065-4503-9642-0FF4474EF41C}"/>
              </a:ext>
            </a:extLst>
          </p:cNvPr>
          <p:cNvSpPr/>
          <p:nvPr userDrawn="1"/>
        </p:nvSpPr>
        <p:spPr>
          <a:xfrm>
            <a:off x="289246" y="2304933"/>
            <a:ext cx="1623528" cy="4072419"/>
          </a:xfrm>
          <a:prstGeom prst="roundRect">
            <a:avLst/>
          </a:prstGeom>
          <a:solidFill>
            <a:srgbClr val="8BD3F7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1F8DE0D1-7C13-4158-8C80-943C8D0DC6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3063" y="3850045"/>
            <a:ext cx="1423987" cy="1494926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sp>
        <p:nvSpPr>
          <p:cNvPr id="27" name="Text Placeholder 25">
            <a:extLst>
              <a:ext uri="{FF2B5EF4-FFF2-40B4-BE49-F238E27FC236}">
                <a16:creationId xmlns:a16="http://schemas.microsoft.com/office/drawing/2014/main" id="{CDEB330A-64D9-480B-8BC9-8D98DE3233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21402" y="3852572"/>
            <a:ext cx="1423987" cy="1494926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sp>
        <p:nvSpPr>
          <p:cNvPr id="28" name="Text Placeholder 25">
            <a:extLst>
              <a:ext uri="{FF2B5EF4-FFF2-40B4-BE49-F238E27FC236}">
                <a16:creationId xmlns:a16="http://schemas.microsoft.com/office/drawing/2014/main" id="{E9ACCB7A-A9ED-4B2E-9F78-DE21818DBB7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56897" y="3864430"/>
            <a:ext cx="1423987" cy="1494926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sp>
        <p:nvSpPr>
          <p:cNvPr id="29" name="Text Placeholder 25">
            <a:extLst>
              <a:ext uri="{FF2B5EF4-FFF2-40B4-BE49-F238E27FC236}">
                <a16:creationId xmlns:a16="http://schemas.microsoft.com/office/drawing/2014/main" id="{1BE3960F-F387-4B93-81DA-E0D268E249C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601718" y="3864429"/>
            <a:ext cx="1423987" cy="1494926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sp>
        <p:nvSpPr>
          <p:cNvPr id="30" name="Text Placeholder 25">
            <a:extLst>
              <a:ext uri="{FF2B5EF4-FFF2-40B4-BE49-F238E27FC236}">
                <a16:creationId xmlns:a16="http://schemas.microsoft.com/office/drawing/2014/main" id="{F712F35F-10C4-4752-BAB3-7892A67D6AD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330996" y="3871233"/>
            <a:ext cx="1423987" cy="1494926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5pPr marL="1371600" indent="0"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sp>
        <p:nvSpPr>
          <p:cNvPr id="21" name="Arrow: Pentagon 20">
            <a:extLst>
              <a:ext uri="{FF2B5EF4-FFF2-40B4-BE49-F238E27FC236}">
                <a16:creationId xmlns:a16="http://schemas.microsoft.com/office/drawing/2014/main" id="{4FE45441-CBDC-4643-A955-3A5BB76EA707}"/>
              </a:ext>
            </a:extLst>
          </p:cNvPr>
          <p:cNvSpPr/>
          <p:nvPr userDrawn="1"/>
        </p:nvSpPr>
        <p:spPr>
          <a:xfrm>
            <a:off x="301688" y="5541123"/>
            <a:ext cx="1611086" cy="640080"/>
          </a:xfrm>
          <a:prstGeom prst="homePlate">
            <a:avLst/>
          </a:prstGeom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row: Pentagon 21">
            <a:extLst>
              <a:ext uri="{FF2B5EF4-FFF2-40B4-BE49-F238E27FC236}">
                <a16:creationId xmlns:a16="http://schemas.microsoft.com/office/drawing/2014/main" id="{1102FDE4-5CA1-4898-8AD6-97288500294D}"/>
              </a:ext>
            </a:extLst>
          </p:cNvPr>
          <p:cNvSpPr/>
          <p:nvPr userDrawn="1"/>
        </p:nvSpPr>
        <p:spPr>
          <a:xfrm>
            <a:off x="2040292" y="5541123"/>
            <a:ext cx="1611086" cy="640080"/>
          </a:xfrm>
          <a:prstGeom prst="homePlate">
            <a:avLst/>
          </a:prstGeom>
          <a:ln w="1905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Arrow: Pentagon 22">
            <a:extLst>
              <a:ext uri="{FF2B5EF4-FFF2-40B4-BE49-F238E27FC236}">
                <a16:creationId xmlns:a16="http://schemas.microsoft.com/office/drawing/2014/main" id="{5C430237-1B9E-47A1-9775-47BE75A6D165}"/>
              </a:ext>
            </a:extLst>
          </p:cNvPr>
          <p:cNvSpPr/>
          <p:nvPr userDrawn="1"/>
        </p:nvSpPr>
        <p:spPr>
          <a:xfrm>
            <a:off x="3766460" y="5541123"/>
            <a:ext cx="1611086" cy="640080"/>
          </a:xfrm>
          <a:prstGeom prst="homePlat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Arrow: Pentagon 23">
            <a:extLst>
              <a:ext uri="{FF2B5EF4-FFF2-40B4-BE49-F238E27FC236}">
                <a16:creationId xmlns:a16="http://schemas.microsoft.com/office/drawing/2014/main" id="{D5AD760D-1A2B-4CEA-8074-1BD7B323F5D3}"/>
              </a:ext>
            </a:extLst>
          </p:cNvPr>
          <p:cNvSpPr/>
          <p:nvPr userDrawn="1"/>
        </p:nvSpPr>
        <p:spPr>
          <a:xfrm>
            <a:off x="5508651" y="5541120"/>
            <a:ext cx="1611086" cy="640080"/>
          </a:xfrm>
          <a:prstGeom prst="homePlat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Arrow: Pentagon 24">
            <a:extLst>
              <a:ext uri="{FF2B5EF4-FFF2-40B4-BE49-F238E27FC236}">
                <a16:creationId xmlns:a16="http://schemas.microsoft.com/office/drawing/2014/main" id="{156F25C0-C626-451F-BE0F-374631B3E48E}"/>
              </a:ext>
            </a:extLst>
          </p:cNvPr>
          <p:cNvSpPr/>
          <p:nvPr userDrawn="1"/>
        </p:nvSpPr>
        <p:spPr>
          <a:xfrm>
            <a:off x="7231226" y="5541120"/>
            <a:ext cx="1611086" cy="640080"/>
          </a:xfrm>
          <a:prstGeom prst="homePlat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145F26-9E1C-49E5-B233-EDCE8ACDEFFD}"/>
              </a:ext>
            </a:extLst>
          </p:cNvPr>
          <p:cNvSpPr/>
          <p:nvPr userDrawn="1"/>
        </p:nvSpPr>
        <p:spPr>
          <a:xfrm>
            <a:off x="289246" y="5541123"/>
            <a:ext cx="570725" cy="6400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A10741C-C74E-4DB2-B184-526149F3F906}"/>
              </a:ext>
            </a:extLst>
          </p:cNvPr>
          <p:cNvSpPr/>
          <p:nvPr userDrawn="1"/>
        </p:nvSpPr>
        <p:spPr>
          <a:xfrm>
            <a:off x="2040292" y="5534149"/>
            <a:ext cx="570725" cy="6400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C4BA4DE-0232-496A-9A5F-44AF0E0EF778}"/>
              </a:ext>
            </a:extLst>
          </p:cNvPr>
          <p:cNvSpPr/>
          <p:nvPr userDrawn="1"/>
        </p:nvSpPr>
        <p:spPr>
          <a:xfrm>
            <a:off x="3769568" y="5541964"/>
            <a:ext cx="570725" cy="6400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2924915-B65E-4563-AC11-3E50DBA5C82C}"/>
              </a:ext>
            </a:extLst>
          </p:cNvPr>
          <p:cNvSpPr/>
          <p:nvPr userDrawn="1"/>
        </p:nvSpPr>
        <p:spPr>
          <a:xfrm>
            <a:off x="5508652" y="5541964"/>
            <a:ext cx="467606" cy="6400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4914500-BE1F-4280-B8E8-6471A9ECED16}"/>
              </a:ext>
            </a:extLst>
          </p:cNvPr>
          <p:cNvSpPr/>
          <p:nvPr userDrawn="1"/>
        </p:nvSpPr>
        <p:spPr>
          <a:xfrm>
            <a:off x="7243667" y="5530240"/>
            <a:ext cx="376333" cy="6400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3EF5921-E218-4320-9C38-913AEE63177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60425" y="5542190"/>
            <a:ext cx="739775" cy="6286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9" name="Text Placeholder 12">
            <a:extLst>
              <a:ext uri="{FF2B5EF4-FFF2-40B4-BE49-F238E27FC236}">
                <a16:creationId xmlns:a16="http://schemas.microsoft.com/office/drawing/2014/main" id="{857958E0-77C1-4923-A7EB-C93021065FB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624550" y="5542190"/>
            <a:ext cx="739775" cy="6286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0" name="Text Placeholder 12">
            <a:extLst>
              <a:ext uri="{FF2B5EF4-FFF2-40B4-BE49-F238E27FC236}">
                <a16:creationId xmlns:a16="http://schemas.microsoft.com/office/drawing/2014/main" id="{ED47F2A0-F0D0-4E50-87A5-6304625A79F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343244" y="5532139"/>
            <a:ext cx="739775" cy="6286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1" name="Text Placeholder 12">
            <a:extLst>
              <a:ext uri="{FF2B5EF4-FFF2-40B4-BE49-F238E27FC236}">
                <a16:creationId xmlns:a16="http://schemas.microsoft.com/office/drawing/2014/main" id="{439C3228-C04D-4647-BFFA-CF98E345B5B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981391" y="5543315"/>
            <a:ext cx="739775" cy="6286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Text Placeholder 12">
            <a:extLst>
              <a:ext uri="{FF2B5EF4-FFF2-40B4-BE49-F238E27FC236}">
                <a16:creationId xmlns:a16="http://schemas.microsoft.com/office/drawing/2014/main" id="{7BC9BE82-76BD-46BE-9A76-8AA17DC550B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625962" y="5532139"/>
            <a:ext cx="739775" cy="6286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67087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9A9E6B34-BA3B-4349-BFF0-2577DBAAED07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741046-95B0-4284-8BD3-E953932BB23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9958" y="1474233"/>
            <a:ext cx="4151567" cy="23419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6E81A5-1FF4-48DF-B6F7-20FA081F34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365126"/>
            <a:ext cx="8197274" cy="1074902"/>
          </a:xfrm>
          <a:prstGeom prst="rect">
            <a:avLst/>
          </a:prstGeom>
        </p:spPr>
        <p:txBody>
          <a:bodyPr/>
          <a:lstStyle>
            <a:lvl1pPr>
              <a:defRPr>
                <a:latin typeface="Adamina" panose="02000503000000020004" pitchFamily="2" charset="0"/>
              </a:defRPr>
            </a:lvl1pPr>
          </a:lstStyle>
          <a:p>
            <a:r>
              <a:rPr lang="en-US" dirty="0"/>
              <a:t>Check Out Our Blogs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FE8456-5D42-4F41-879F-AE71ECEA2C97}"/>
              </a:ext>
            </a:extLst>
          </p:cNvPr>
          <p:cNvSpPr txBox="1"/>
          <p:nvPr userDrawn="1"/>
        </p:nvSpPr>
        <p:spPr>
          <a:xfrm>
            <a:off x="239956" y="2313987"/>
            <a:ext cx="4151567" cy="461665"/>
          </a:xfrm>
          <a:prstGeom prst="rect">
            <a:avLst/>
          </a:prstGeom>
          <a:solidFill>
            <a:srgbClr val="000E2A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0" spc="60" baseline="0" dirty="0">
                <a:solidFill>
                  <a:schemeClr val="bg1"/>
                </a:solidFill>
                <a:latin typeface="Impact" panose="020B0806030902050204" pitchFamily="34" charset="0"/>
              </a:rPr>
              <a:t>the </a:t>
            </a:r>
            <a:r>
              <a:rPr lang="en-US" sz="2400" b="0" spc="60" baseline="0" dirty="0">
                <a:solidFill>
                  <a:srgbClr val="FF9900"/>
                </a:solidFill>
                <a:latin typeface="Impact" panose="020B0806030902050204" pitchFamily="34" charset="0"/>
              </a:rPr>
              <a:t>OSHA</a:t>
            </a:r>
            <a:r>
              <a:rPr lang="en-US" sz="2400" b="0" spc="60" baseline="0" dirty="0">
                <a:solidFill>
                  <a:schemeClr val="bg1"/>
                </a:solidFill>
                <a:latin typeface="Impact" panose="020B0806030902050204" pitchFamily="34" charset="0"/>
              </a:rPr>
              <a:t> Defense Report</a:t>
            </a:r>
          </a:p>
        </p:txBody>
      </p:sp>
      <p:pic>
        <p:nvPicPr>
          <p:cNvPr id="12" name="Picture 11" descr="A close-up of hands shaking&#10;&#10;Description automatically generated with medium confidence">
            <a:extLst>
              <a:ext uri="{FF2B5EF4-FFF2-40B4-BE49-F238E27FC236}">
                <a16:creationId xmlns:a16="http://schemas.microsoft.com/office/drawing/2014/main" id="{20D11636-9D8E-475D-ABD4-BD933053B96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46871" y="1474233"/>
            <a:ext cx="4151567" cy="234198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791BC94-397C-419B-AC07-4C8EA233111F}"/>
              </a:ext>
            </a:extLst>
          </p:cNvPr>
          <p:cNvSpPr txBox="1"/>
          <p:nvPr userDrawn="1"/>
        </p:nvSpPr>
        <p:spPr>
          <a:xfrm>
            <a:off x="4746641" y="2317647"/>
            <a:ext cx="4144430" cy="461665"/>
          </a:xfrm>
          <a:prstGeom prst="rect">
            <a:avLst/>
          </a:prstGeom>
          <a:solidFill>
            <a:srgbClr val="000E2A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b="0" spc="50" baseline="0" dirty="0">
                <a:solidFill>
                  <a:schemeClr val="bg1"/>
                </a:solidFill>
                <a:latin typeface="Impact" panose="020B0806030902050204" pitchFamily="34" charset="0"/>
              </a:rPr>
              <a:t>the</a:t>
            </a:r>
            <a:r>
              <a:rPr lang="en-US" sz="2400" b="0" spc="50" baseline="0" dirty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  <a:r>
              <a:rPr lang="en-US" sz="2400" b="0" spc="50" baseline="0" dirty="0">
                <a:solidFill>
                  <a:srgbClr val="FF9900"/>
                </a:solidFill>
                <a:latin typeface="Impact" panose="020B0806030902050204" pitchFamily="34" charset="0"/>
              </a:rPr>
              <a:t>Employer</a:t>
            </a:r>
            <a:r>
              <a:rPr lang="en-US" sz="2400" b="0" spc="50" baseline="0" dirty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  <a:r>
              <a:rPr lang="en-US" sz="2400" b="0" spc="50" baseline="0" dirty="0">
                <a:solidFill>
                  <a:schemeClr val="bg1"/>
                </a:solidFill>
                <a:latin typeface="Impact" panose="020B0806030902050204" pitchFamily="34" charset="0"/>
              </a:rPr>
              <a:t>Defense Report</a:t>
            </a:r>
          </a:p>
        </p:txBody>
      </p:sp>
      <p:pic>
        <p:nvPicPr>
          <p:cNvPr id="16" name="Picture 15" descr="A picture containing ground, outdoor, sandy, several&#10;&#10;Description automatically generated">
            <a:extLst>
              <a:ext uri="{FF2B5EF4-FFF2-40B4-BE49-F238E27FC236}">
                <a16:creationId xmlns:a16="http://schemas.microsoft.com/office/drawing/2014/main" id="{9CA3B08A-06E6-43FF-8AA0-6D2700644C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49348" y="4058813"/>
            <a:ext cx="4149090" cy="23419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79E3014-8529-4DB3-9A05-E3BFAD4630A0}"/>
              </a:ext>
            </a:extLst>
          </p:cNvPr>
          <p:cNvSpPr txBox="1"/>
          <p:nvPr userDrawn="1"/>
        </p:nvSpPr>
        <p:spPr>
          <a:xfrm>
            <a:off x="4749347" y="4901677"/>
            <a:ext cx="4149090" cy="461665"/>
          </a:xfrm>
          <a:prstGeom prst="rect">
            <a:avLst/>
          </a:prstGeom>
          <a:solidFill>
            <a:srgbClr val="000E2A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0" spc="50" baseline="0" dirty="0">
                <a:solidFill>
                  <a:schemeClr val="bg1"/>
                </a:solidFill>
                <a:latin typeface="Impact" panose="020B0806030902050204" pitchFamily="34" charset="0"/>
              </a:rPr>
              <a:t>the</a:t>
            </a:r>
            <a:r>
              <a:rPr lang="en-US" sz="2400" b="0" spc="50" baseline="0" dirty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  <a:r>
              <a:rPr lang="en-US" sz="2400" b="0" spc="50" baseline="0" dirty="0">
                <a:solidFill>
                  <a:srgbClr val="FF9900"/>
                </a:solidFill>
                <a:latin typeface="Impact" panose="020B0806030902050204" pitchFamily="34" charset="0"/>
              </a:rPr>
              <a:t>MSHA</a:t>
            </a:r>
            <a:r>
              <a:rPr lang="en-US" sz="2400" b="0" spc="50" baseline="0" dirty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  <a:r>
              <a:rPr lang="en-US" sz="2400" b="0" spc="50" baseline="0" dirty="0">
                <a:solidFill>
                  <a:schemeClr val="bg1"/>
                </a:solidFill>
                <a:latin typeface="Impact" panose="020B0806030902050204" pitchFamily="34" charset="0"/>
              </a:rPr>
              <a:t>Defense Report</a:t>
            </a:r>
          </a:p>
        </p:txBody>
      </p:sp>
      <p:pic>
        <p:nvPicPr>
          <p:cNvPr id="19" name="Picture 18" descr="A large red bridge over water&#10;&#10;Description automatically generated with low confidence">
            <a:extLst>
              <a:ext uri="{FF2B5EF4-FFF2-40B4-BE49-F238E27FC236}">
                <a16:creationId xmlns:a16="http://schemas.microsoft.com/office/drawing/2014/main" id="{0012A9EB-4909-48C3-A50B-123D650ED2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894" y="4062276"/>
            <a:ext cx="4149090" cy="234198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55B7871-CE00-4D1F-9395-7FB16639E22D}"/>
              </a:ext>
            </a:extLst>
          </p:cNvPr>
          <p:cNvSpPr txBox="1"/>
          <p:nvPr userDrawn="1"/>
        </p:nvSpPr>
        <p:spPr>
          <a:xfrm>
            <a:off x="253953" y="4920339"/>
            <a:ext cx="4149090" cy="461665"/>
          </a:xfrm>
          <a:prstGeom prst="rect">
            <a:avLst/>
          </a:prstGeom>
          <a:solidFill>
            <a:srgbClr val="000E2A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0" spc="50" baseline="0" dirty="0">
                <a:solidFill>
                  <a:schemeClr val="bg1"/>
                </a:solidFill>
                <a:latin typeface="Impact" panose="020B0806030902050204" pitchFamily="34" charset="0"/>
              </a:rPr>
              <a:t>the</a:t>
            </a:r>
            <a:r>
              <a:rPr lang="en-US" sz="2400" b="0" spc="50" baseline="0" dirty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  <a:r>
              <a:rPr lang="en-US" sz="2400" b="0" spc="50" baseline="0" dirty="0">
                <a:solidFill>
                  <a:srgbClr val="FF9900"/>
                </a:solidFill>
                <a:latin typeface="Impact" panose="020B0806030902050204" pitchFamily="34" charset="0"/>
              </a:rPr>
              <a:t>Cal/OSHA</a:t>
            </a:r>
            <a:r>
              <a:rPr lang="en-US" sz="2400" b="0" spc="50" baseline="0" dirty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  <a:r>
              <a:rPr lang="en-US" sz="2400" b="0" spc="50" baseline="0" dirty="0">
                <a:solidFill>
                  <a:schemeClr val="bg1"/>
                </a:solidFill>
                <a:latin typeface="Impact" panose="020B0806030902050204" pitchFamily="34" charset="0"/>
              </a:rPr>
              <a:t>Defense Report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92EA743-9132-47D0-806A-3B8D7A8DFC3F}"/>
              </a:ext>
            </a:extLst>
          </p:cNvPr>
          <p:cNvCxnSpPr/>
          <p:nvPr userDrawn="1"/>
        </p:nvCxnSpPr>
        <p:spPr>
          <a:xfrm>
            <a:off x="232958" y="2313987"/>
            <a:ext cx="4163087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B09B0E5-4A61-4D3B-A045-0A3EA6C81BA7}"/>
              </a:ext>
            </a:extLst>
          </p:cNvPr>
          <p:cNvCxnSpPr/>
          <p:nvPr userDrawn="1"/>
        </p:nvCxnSpPr>
        <p:spPr>
          <a:xfrm>
            <a:off x="228290" y="2761138"/>
            <a:ext cx="4163087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05B5FCC-E2CC-4AB6-AC15-3CBFCAC4DB02}"/>
              </a:ext>
            </a:extLst>
          </p:cNvPr>
          <p:cNvCxnSpPr>
            <a:cxnSpLocks/>
          </p:cNvCxnSpPr>
          <p:nvPr userDrawn="1"/>
        </p:nvCxnSpPr>
        <p:spPr>
          <a:xfrm>
            <a:off x="4746871" y="2334351"/>
            <a:ext cx="4151197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73CCC6D-9A1F-4B40-B970-46665D5DB82A}"/>
              </a:ext>
            </a:extLst>
          </p:cNvPr>
          <p:cNvCxnSpPr>
            <a:cxnSpLocks/>
          </p:cNvCxnSpPr>
          <p:nvPr userDrawn="1"/>
        </p:nvCxnSpPr>
        <p:spPr>
          <a:xfrm>
            <a:off x="4749348" y="2756428"/>
            <a:ext cx="4151051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1924BD9-03F9-4B01-B4C4-6BC2BA391A91}"/>
              </a:ext>
            </a:extLst>
          </p:cNvPr>
          <p:cNvCxnSpPr>
            <a:cxnSpLocks/>
          </p:cNvCxnSpPr>
          <p:nvPr userDrawn="1"/>
        </p:nvCxnSpPr>
        <p:spPr>
          <a:xfrm>
            <a:off x="4739873" y="4905585"/>
            <a:ext cx="4151197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82734E9-4481-4970-BF38-732F06EBD1B7}"/>
              </a:ext>
            </a:extLst>
          </p:cNvPr>
          <p:cNvCxnSpPr>
            <a:cxnSpLocks/>
          </p:cNvCxnSpPr>
          <p:nvPr userDrawn="1"/>
        </p:nvCxnSpPr>
        <p:spPr>
          <a:xfrm>
            <a:off x="4739873" y="5345883"/>
            <a:ext cx="4151197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B047D36D-2ACE-475A-995A-EA0138AE7349}"/>
              </a:ext>
            </a:extLst>
          </p:cNvPr>
          <p:cNvCxnSpPr>
            <a:cxnSpLocks/>
          </p:cNvCxnSpPr>
          <p:nvPr userDrawn="1"/>
        </p:nvCxnSpPr>
        <p:spPr>
          <a:xfrm>
            <a:off x="249510" y="5364286"/>
            <a:ext cx="4151197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FB169170-2846-400E-9992-D2692EAC91D0}"/>
              </a:ext>
            </a:extLst>
          </p:cNvPr>
          <p:cNvCxnSpPr>
            <a:cxnSpLocks/>
          </p:cNvCxnSpPr>
          <p:nvPr userDrawn="1"/>
        </p:nvCxnSpPr>
        <p:spPr>
          <a:xfrm>
            <a:off x="244842" y="4918291"/>
            <a:ext cx="4151197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6B7A7B16-7FE2-49D2-8C92-40ED624D18F2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0E540AC-2266-4A37-9ACF-D99CC8F43FCD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6BA8E84-9157-44D2-9E34-A6472F7599A5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EF1DAF3D-C96F-4430-B4B3-A6A6228E1FC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9466724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DF35BA0D-D7AC-4F63-819F-432806397FF1}"/>
              </a:ext>
            </a:extLst>
          </p:cNvPr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3952474068"/>
              </p:ext>
            </p:extLst>
          </p:nvPr>
        </p:nvGraphicFramePr>
        <p:xfrm>
          <a:off x="621806" y="1249362"/>
          <a:ext cx="7886700" cy="510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416E81A5-1FF4-48DF-B6F7-20FA081F3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AC69DEE-4A73-4A47-B905-6FFDF2E0E9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93590" y="1809750"/>
            <a:ext cx="1455697" cy="401638"/>
          </a:xfrm>
        </p:spPr>
        <p:txBody>
          <a:bodyPr>
            <a:normAutofit/>
          </a:bodyPr>
          <a:lstStyle>
            <a:lvl1pPr marL="0" indent="0">
              <a:buNone/>
              <a:defRPr sz="1350" b="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7CF1C2C3-6C1D-4D8B-8F00-E98B810A30E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3589" y="2330450"/>
            <a:ext cx="1455697" cy="1325562"/>
          </a:xfrm>
        </p:spPr>
        <p:txBody>
          <a:bodyPr>
            <a:normAutofit/>
          </a:bodyPr>
          <a:lstStyle>
            <a:lvl1pPr marL="0" indent="0">
              <a:buNone/>
              <a:defRPr sz="13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4B422DD3-BB99-4EA0-8EF2-112DBB30E94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969346" y="1809750"/>
            <a:ext cx="1455697" cy="401638"/>
          </a:xfrm>
        </p:spPr>
        <p:txBody>
          <a:bodyPr>
            <a:normAutofit/>
          </a:bodyPr>
          <a:lstStyle>
            <a:lvl1pPr marL="0" indent="0">
              <a:buNone/>
              <a:defRPr sz="1350" b="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8DC1AA2C-09C6-401C-AB0A-0570F36655A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969345" y="2330450"/>
            <a:ext cx="1455697" cy="1325562"/>
          </a:xfrm>
        </p:spPr>
        <p:txBody>
          <a:bodyPr>
            <a:normAutofit/>
          </a:bodyPr>
          <a:lstStyle>
            <a:lvl1pPr marL="0" indent="0">
              <a:buNone/>
              <a:defRPr sz="13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1FA32382-A54F-49AC-9353-D0C395FD3EA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68429" y="1809750"/>
            <a:ext cx="1455697" cy="401638"/>
          </a:xfrm>
        </p:spPr>
        <p:txBody>
          <a:bodyPr>
            <a:normAutofit/>
          </a:bodyPr>
          <a:lstStyle>
            <a:lvl1pPr marL="0" indent="0">
              <a:buNone/>
              <a:defRPr sz="1350" b="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3">
            <a:extLst>
              <a:ext uri="{FF2B5EF4-FFF2-40B4-BE49-F238E27FC236}">
                <a16:creationId xmlns:a16="http://schemas.microsoft.com/office/drawing/2014/main" id="{1D275549-3BE7-42EE-85FA-6BBEA6BBAAB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968428" y="2330450"/>
            <a:ext cx="1455697" cy="1325562"/>
          </a:xfrm>
        </p:spPr>
        <p:txBody>
          <a:bodyPr>
            <a:normAutofit/>
          </a:bodyPr>
          <a:lstStyle>
            <a:lvl1pPr marL="0" indent="0">
              <a:buNone/>
              <a:defRPr sz="13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A52A5695-C51F-44CF-A72A-EF6DB9B4CE7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948850" y="1809750"/>
            <a:ext cx="1455697" cy="401638"/>
          </a:xfrm>
        </p:spPr>
        <p:txBody>
          <a:bodyPr>
            <a:normAutofit/>
          </a:bodyPr>
          <a:lstStyle>
            <a:lvl1pPr marL="0" indent="0">
              <a:buNone/>
              <a:defRPr sz="1350" b="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13">
            <a:extLst>
              <a:ext uri="{FF2B5EF4-FFF2-40B4-BE49-F238E27FC236}">
                <a16:creationId xmlns:a16="http://schemas.microsoft.com/office/drawing/2014/main" id="{8EDE4286-6A82-499F-8B18-6BF4A61455E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948849" y="2330450"/>
            <a:ext cx="1455697" cy="1325562"/>
          </a:xfrm>
        </p:spPr>
        <p:txBody>
          <a:bodyPr>
            <a:normAutofit/>
          </a:bodyPr>
          <a:lstStyle>
            <a:lvl1pPr marL="0" indent="0">
              <a:buNone/>
              <a:defRPr sz="13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13">
            <a:extLst>
              <a:ext uri="{FF2B5EF4-FFF2-40B4-BE49-F238E27FC236}">
                <a16:creationId xmlns:a16="http://schemas.microsoft.com/office/drawing/2014/main" id="{2ECBFB6F-3FE4-410E-8470-A09A822A176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979196" y="5321171"/>
            <a:ext cx="1455697" cy="401638"/>
          </a:xfrm>
        </p:spPr>
        <p:txBody>
          <a:bodyPr>
            <a:normAutofit/>
          </a:bodyPr>
          <a:lstStyle>
            <a:lvl1pPr marL="0" indent="0">
              <a:buNone/>
              <a:defRPr sz="1350" b="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13">
            <a:extLst>
              <a:ext uri="{FF2B5EF4-FFF2-40B4-BE49-F238E27FC236}">
                <a16:creationId xmlns:a16="http://schemas.microsoft.com/office/drawing/2014/main" id="{F24FCB4B-9766-4BA2-AA38-74EB6E64280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979196" y="3917029"/>
            <a:ext cx="1455697" cy="1325562"/>
          </a:xfrm>
        </p:spPr>
        <p:txBody>
          <a:bodyPr>
            <a:normAutofit/>
          </a:bodyPr>
          <a:lstStyle>
            <a:lvl1pPr marL="0" indent="0">
              <a:buNone/>
              <a:defRPr sz="13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3">
            <a:extLst>
              <a:ext uri="{FF2B5EF4-FFF2-40B4-BE49-F238E27FC236}">
                <a16:creationId xmlns:a16="http://schemas.microsoft.com/office/drawing/2014/main" id="{020BE5A0-DE2A-4110-8775-62980315D26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954954" y="5321171"/>
            <a:ext cx="1455697" cy="401638"/>
          </a:xfrm>
        </p:spPr>
        <p:txBody>
          <a:bodyPr>
            <a:normAutofit/>
          </a:bodyPr>
          <a:lstStyle>
            <a:lvl1pPr marL="0" indent="0">
              <a:buNone/>
              <a:defRPr sz="1350" b="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3">
            <a:extLst>
              <a:ext uri="{FF2B5EF4-FFF2-40B4-BE49-F238E27FC236}">
                <a16:creationId xmlns:a16="http://schemas.microsoft.com/office/drawing/2014/main" id="{A6E98748-5C35-404F-B379-C5E2CF8747E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954953" y="3917029"/>
            <a:ext cx="1455697" cy="1325562"/>
          </a:xfrm>
        </p:spPr>
        <p:txBody>
          <a:bodyPr>
            <a:normAutofit/>
          </a:bodyPr>
          <a:lstStyle>
            <a:lvl1pPr marL="0" indent="0">
              <a:buNone/>
              <a:defRPr sz="13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3">
            <a:extLst>
              <a:ext uri="{FF2B5EF4-FFF2-40B4-BE49-F238E27FC236}">
                <a16:creationId xmlns:a16="http://schemas.microsoft.com/office/drawing/2014/main" id="{E9F0BF57-A482-4A59-9C92-49B668C2876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930711" y="5321171"/>
            <a:ext cx="1455697" cy="401638"/>
          </a:xfrm>
        </p:spPr>
        <p:txBody>
          <a:bodyPr>
            <a:normAutofit/>
          </a:bodyPr>
          <a:lstStyle>
            <a:lvl1pPr marL="0" indent="0">
              <a:buNone/>
              <a:defRPr sz="1350" b="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4BA67C5-1068-4662-8DFA-B1D237C785F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930710" y="3917029"/>
            <a:ext cx="1455697" cy="1325562"/>
          </a:xfrm>
        </p:spPr>
        <p:txBody>
          <a:bodyPr>
            <a:normAutofit/>
          </a:bodyPr>
          <a:lstStyle>
            <a:lvl1pPr marL="0" indent="0">
              <a:buNone/>
              <a:defRPr sz="13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97B394D-8138-4D2B-BCF6-8B77CDFD2B20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286A0F2-657C-482B-81BF-BE0DB281C4AB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2EB79C5-BE0E-40D4-A4CD-D9A3723AC9DA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B975195-0D32-4F4F-990A-B9E4353FAA9D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359530E-479C-469E-99FC-9ACFED58737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4264602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CA0BA14-0095-4EF9-8224-F8518912B81A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D35CC4-E13A-45E5-8BE0-704FE7EEF7E9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FD0F2F3-DDD2-4424-BF1D-47E9F83134BA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7FCD58D-827D-4A84-A2F4-0F743B5EA39F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8E160ED-FFA9-4AC2-8BB8-A5A2F875BD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B8F91CA-2821-4E60-B921-4CD7A2B846A9}"/>
              </a:ext>
            </a:extLst>
          </p:cNvPr>
          <p:cNvCxnSpPr>
            <a:cxnSpLocks/>
          </p:cNvCxnSpPr>
          <p:nvPr userDrawn="1"/>
        </p:nvCxnSpPr>
        <p:spPr>
          <a:xfrm flipV="1">
            <a:off x="5531185" y="3270012"/>
            <a:ext cx="1037566" cy="409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758C33A-4B5E-407A-9D44-2FB11A09EB58}"/>
              </a:ext>
            </a:extLst>
          </p:cNvPr>
          <p:cNvCxnSpPr>
            <a:cxnSpLocks/>
          </p:cNvCxnSpPr>
          <p:nvPr userDrawn="1"/>
        </p:nvCxnSpPr>
        <p:spPr>
          <a:xfrm flipV="1">
            <a:off x="5249972" y="1766217"/>
            <a:ext cx="870909" cy="828981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1F982EE-5015-4D1D-9069-8C2571AC1748}"/>
              </a:ext>
            </a:extLst>
          </p:cNvPr>
          <p:cNvCxnSpPr>
            <a:cxnSpLocks/>
          </p:cNvCxnSpPr>
          <p:nvPr userDrawn="1"/>
        </p:nvCxnSpPr>
        <p:spPr>
          <a:xfrm flipV="1">
            <a:off x="4571999" y="1117395"/>
            <a:ext cx="0" cy="118352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91EFDB4-8E64-4182-B19C-03265EDE24A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910178" y="1787767"/>
            <a:ext cx="981980" cy="807431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79F6D78-68E9-48DD-8669-584D2AB88ECD}"/>
              </a:ext>
            </a:extLst>
          </p:cNvPr>
          <p:cNvCxnSpPr>
            <a:cxnSpLocks/>
          </p:cNvCxnSpPr>
          <p:nvPr userDrawn="1"/>
        </p:nvCxnSpPr>
        <p:spPr>
          <a:xfrm flipH="1">
            <a:off x="2164699" y="3274105"/>
            <a:ext cx="1446246" cy="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89EAF79-A048-421E-9CFA-71F599B1CD94}"/>
              </a:ext>
            </a:extLst>
          </p:cNvPr>
          <p:cNvCxnSpPr>
            <a:cxnSpLocks/>
          </p:cNvCxnSpPr>
          <p:nvPr userDrawn="1"/>
        </p:nvCxnSpPr>
        <p:spPr>
          <a:xfrm flipH="1">
            <a:off x="2869499" y="3953012"/>
            <a:ext cx="1022659" cy="966981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F94DE7D-097B-4AFF-B6B5-D11EADA8C072}"/>
              </a:ext>
            </a:extLst>
          </p:cNvPr>
          <p:cNvCxnSpPr>
            <a:cxnSpLocks/>
          </p:cNvCxnSpPr>
          <p:nvPr userDrawn="1"/>
        </p:nvCxnSpPr>
        <p:spPr>
          <a:xfrm>
            <a:off x="4571065" y="4234225"/>
            <a:ext cx="0" cy="1232471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715D9CCD-F9FF-43EE-B9CD-4FE8D757626D}"/>
              </a:ext>
            </a:extLst>
          </p:cNvPr>
          <p:cNvCxnSpPr/>
          <p:nvPr userDrawn="1"/>
        </p:nvCxnSpPr>
        <p:spPr>
          <a:xfrm>
            <a:off x="5249972" y="3953012"/>
            <a:ext cx="948286" cy="96421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Hexagon 27">
            <a:extLst>
              <a:ext uri="{FF2B5EF4-FFF2-40B4-BE49-F238E27FC236}">
                <a16:creationId xmlns:a16="http://schemas.microsoft.com/office/drawing/2014/main" id="{37D781BE-4517-49EF-AB96-E51CAB0CD105}"/>
              </a:ext>
            </a:extLst>
          </p:cNvPr>
          <p:cNvSpPr/>
          <p:nvPr userDrawn="1"/>
        </p:nvSpPr>
        <p:spPr>
          <a:xfrm>
            <a:off x="6461522" y="2671552"/>
            <a:ext cx="2423160" cy="1179576"/>
          </a:xfrm>
          <a:prstGeom prst="hexagon">
            <a:avLst/>
          </a:prstGeom>
          <a:solidFill>
            <a:srgbClr val="FF5400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Hexagon 28">
            <a:extLst>
              <a:ext uri="{FF2B5EF4-FFF2-40B4-BE49-F238E27FC236}">
                <a16:creationId xmlns:a16="http://schemas.microsoft.com/office/drawing/2014/main" id="{98EC7DB1-0635-46C4-9F3E-E3EC797151C9}"/>
              </a:ext>
            </a:extLst>
          </p:cNvPr>
          <p:cNvSpPr/>
          <p:nvPr userDrawn="1"/>
        </p:nvSpPr>
        <p:spPr>
          <a:xfrm>
            <a:off x="274175" y="2693648"/>
            <a:ext cx="2423160" cy="1179576"/>
          </a:xfrm>
          <a:prstGeom prst="hexagon">
            <a:avLst/>
          </a:prstGeom>
          <a:solidFill>
            <a:srgbClr val="7A0045"/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Hexagon 29">
            <a:extLst>
              <a:ext uri="{FF2B5EF4-FFF2-40B4-BE49-F238E27FC236}">
                <a16:creationId xmlns:a16="http://schemas.microsoft.com/office/drawing/2014/main" id="{4D9B85E0-2122-42FE-9890-A168237D656E}"/>
              </a:ext>
            </a:extLst>
          </p:cNvPr>
          <p:cNvSpPr/>
          <p:nvPr userDrawn="1"/>
        </p:nvSpPr>
        <p:spPr>
          <a:xfrm>
            <a:off x="631652" y="4631919"/>
            <a:ext cx="2423160" cy="1179576"/>
          </a:xfrm>
          <a:prstGeom prst="hexagon">
            <a:avLst/>
          </a:prstGeom>
          <a:solidFill>
            <a:srgbClr val="8F003E"/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Hexagon 30">
            <a:extLst>
              <a:ext uri="{FF2B5EF4-FFF2-40B4-BE49-F238E27FC236}">
                <a16:creationId xmlns:a16="http://schemas.microsoft.com/office/drawing/2014/main" id="{1F370997-DD3F-41C6-A8C9-CC038050107A}"/>
              </a:ext>
            </a:extLst>
          </p:cNvPr>
          <p:cNvSpPr/>
          <p:nvPr userDrawn="1"/>
        </p:nvSpPr>
        <p:spPr>
          <a:xfrm>
            <a:off x="6049968" y="4631919"/>
            <a:ext cx="2423160" cy="1179576"/>
          </a:xfrm>
          <a:prstGeom prst="hexagon">
            <a:avLst/>
          </a:prstGeom>
          <a:solidFill>
            <a:srgbClr val="D12A1B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Hexagon 31">
            <a:extLst>
              <a:ext uri="{FF2B5EF4-FFF2-40B4-BE49-F238E27FC236}">
                <a16:creationId xmlns:a16="http://schemas.microsoft.com/office/drawing/2014/main" id="{19471CD7-4690-4F22-9CE4-EBE0DA27C95D}"/>
              </a:ext>
            </a:extLst>
          </p:cNvPr>
          <p:cNvSpPr/>
          <p:nvPr userDrawn="1"/>
        </p:nvSpPr>
        <p:spPr>
          <a:xfrm>
            <a:off x="6002309" y="887703"/>
            <a:ext cx="2423160" cy="1179576"/>
          </a:xfrm>
          <a:prstGeom prst="hexagon">
            <a:avLst/>
          </a:prstGeom>
          <a:solidFill>
            <a:srgbClr val="F07D00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Hexagon 32">
            <a:extLst>
              <a:ext uri="{FF2B5EF4-FFF2-40B4-BE49-F238E27FC236}">
                <a16:creationId xmlns:a16="http://schemas.microsoft.com/office/drawing/2014/main" id="{6F3408F0-0DC7-44CE-86AD-19A9528517A7}"/>
              </a:ext>
            </a:extLst>
          </p:cNvPr>
          <p:cNvSpPr/>
          <p:nvPr userDrawn="1"/>
        </p:nvSpPr>
        <p:spPr>
          <a:xfrm>
            <a:off x="3362250" y="5148328"/>
            <a:ext cx="2423160" cy="1179576"/>
          </a:xfrm>
          <a:prstGeom prst="hexagon">
            <a:avLst/>
          </a:prstGeom>
          <a:solidFill>
            <a:srgbClr val="A30036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Hexagon 33">
            <a:extLst>
              <a:ext uri="{FF2B5EF4-FFF2-40B4-BE49-F238E27FC236}">
                <a16:creationId xmlns:a16="http://schemas.microsoft.com/office/drawing/2014/main" id="{84400740-A1CC-4B47-A2AF-7495B0742424}"/>
              </a:ext>
            </a:extLst>
          </p:cNvPr>
          <p:cNvSpPr/>
          <p:nvPr userDrawn="1"/>
        </p:nvSpPr>
        <p:spPr>
          <a:xfrm>
            <a:off x="655649" y="879593"/>
            <a:ext cx="2423160" cy="1179576"/>
          </a:xfrm>
          <a:prstGeom prst="hexagon">
            <a:avLst/>
          </a:prstGeom>
          <a:solidFill>
            <a:srgbClr val="480041"/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Hexagon 38">
            <a:extLst>
              <a:ext uri="{FF2B5EF4-FFF2-40B4-BE49-F238E27FC236}">
                <a16:creationId xmlns:a16="http://schemas.microsoft.com/office/drawing/2014/main" id="{3DA7D262-9B59-4A06-BC2D-38098FA5301C}"/>
              </a:ext>
            </a:extLst>
          </p:cNvPr>
          <p:cNvSpPr/>
          <p:nvPr userDrawn="1"/>
        </p:nvSpPr>
        <p:spPr>
          <a:xfrm>
            <a:off x="3362250" y="275979"/>
            <a:ext cx="2419498" cy="1183528"/>
          </a:xfrm>
          <a:prstGeom prst="hexagon">
            <a:avLst/>
          </a:prstGeom>
          <a:solidFill>
            <a:srgbClr val="FFBD00"/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ctagon 5">
            <a:extLst>
              <a:ext uri="{FF2B5EF4-FFF2-40B4-BE49-F238E27FC236}">
                <a16:creationId xmlns:a16="http://schemas.microsoft.com/office/drawing/2014/main" id="{B02058F2-6EB1-48F5-BD85-309D5CE51208}"/>
              </a:ext>
            </a:extLst>
          </p:cNvPr>
          <p:cNvSpPr/>
          <p:nvPr userDrawn="1"/>
        </p:nvSpPr>
        <p:spPr>
          <a:xfrm>
            <a:off x="3375308" y="2313985"/>
            <a:ext cx="2406438" cy="1920240"/>
          </a:xfrm>
          <a:prstGeom prst="oc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 Placeholder 57">
            <a:extLst>
              <a:ext uri="{FF2B5EF4-FFF2-40B4-BE49-F238E27FC236}">
                <a16:creationId xmlns:a16="http://schemas.microsoft.com/office/drawing/2014/main" id="{48A7ABC5-C2D1-450A-8E83-B5E9D6D956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70994" y="2631327"/>
            <a:ext cx="2230005" cy="1321686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0" name="Text Placeholder 59">
            <a:extLst>
              <a:ext uri="{FF2B5EF4-FFF2-40B4-BE49-F238E27FC236}">
                <a16:creationId xmlns:a16="http://schemas.microsoft.com/office/drawing/2014/main" id="{2B0F647F-EE35-43AF-82F2-CAD89C137A6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04875" y="979488"/>
            <a:ext cx="1893888" cy="9556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1" name="Text Placeholder 59">
            <a:extLst>
              <a:ext uri="{FF2B5EF4-FFF2-40B4-BE49-F238E27FC236}">
                <a16:creationId xmlns:a16="http://schemas.microsoft.com/office/drawing/2014/main" id="{6DD11C90-9EDD-4491-AB3E-37DBE814B81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39052" y="376449"/>
            <a:ext cx="1893888" cy="9556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2" name="Text Placeholder 59">
            <a:extLst>
              <a:ext uri="{FF2B5EF4-FFF2-40B4-BE49-F238E27FC236}">
                <a16:creationId xmlns:a16="http://schemas.microsoft.com/office/drawing/2014/main" id="{2EF39CF6-1C01-447C-B8DB-C1C6C497C4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65113" y="991543"/>
            <a:ext cx="1893888" cy="9556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3" name="Text Placeholder 59">
            <a:extLst>
              <a:ext uri="{FF2B5EF4-FFF2-40B4-BE49-F238E27FC236}">
                <a16:creationId xmlns:a16="http://schemas.microsoft.com/office/drawing/2014/main" id="{A0C7C44C-839F-4072-892B-2430BA272FD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7011" y="2814332"/>
            <a:ext cx="1893888" cy="9556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4" name="Text Placeholder 59">
            <a:extLst>
              <a:ext uri="{FF2B5EF4-FFF2-40B4-BE49-F238E27FC236}">
                <a16:creationId xmlns:a16="http://schemas.microsoft.com/office/drawing/2014/main" id="{FCE1F739-919F-4D5B-9547-DCB9911F97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92887" y="4743869"/>
            <a:ext cx="1893888" cy="9556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5" name="Text Placeholder 59">
            <a:extLst>
              <a:ext uri="{FF2B5EF4-FFF2-40B4-BE49-F238E27FC236}">
                <a16:creationId xmlns:a16="http://schemas.microsoft.com/office/drawing/2014/main" id="{5A723F3F-2F55-44F0-AB3F-3126F1DE33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613815" y="5270070"/>
            <a:ext cx="1893888" cy="9556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6" name="Text Placeholder 59">
            <a:extLst>
              <a:ext uri="{FF2B5EF4-FFF2-40B4-BE49-F238E27FC236}">
                <a16:creationId xmlns:a16="http://schemas.microsoft.com/office/drawing/2014/main" id="{072DBDA6-C7AF-4539-967F-841B0BE9A8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08269" y="2783502"/>
            <a:ext cx="1893888" cy="9556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7" name="Text Placeholder 59">
            <a:extLst>
              <a:ext uri="{FF2B5EF4-FFF2-40B4-BE49-F238E27FC236}">
                <a16:creationId xmlns:a16="http://schemas.microsoft.com/office/drawing/2014/main" id="{707FB80F-FFA9-4A6D-9B42-0F86F9F7F96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314604" y="4731104"/>
            <a:ext cx="1893888" cy="9556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12502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1D193-8CB2-4DFF-A58A-1277C8D63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460C9E-58DB-48E7-B0E2-5FF04D568BA6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81C8FB-DE17-4462-9D3E-04FD79D10078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E633436-517C-4DFF-9DFF-AA2F891458C7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797CFAB-61DD-4DF0-808E-26DC0E7BFE6D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2DAD189-C79B-4B19-82F0-82F7BBC767B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8BD52D5-8C1D-40A4-A197-2B57316FAC21}"/>
              </a:ext>
            </a:extLst>
          </p:cNvPr>
          <p:cNvCxnSpPr>
            <a:cxnSpLocks/>
            <a:endCxn id="25" idx="2"/>
          </p:cNvCxnSpPr>
          <p:nvPr userDrawn="1"/>
        </p:nvCxnSpPr>
        <p:spPr>
          <a:xfrm flipV="1">
            <a:off x="246182" y="2131608"/>
            <a:ext cx="6690950" cy="3518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lowchart: Connector 24">
            <a:extLst>
              <a:ext uri="{FF2B5EF4-FFF2-40B4-BE49-F238E27FC236}">
                <a16:creationId xmlns:a16="http://schemas.microsoft.com/office/drawing/2014/main" id="{1034CD1A-43BD-4787-BB74-A15926829EF7}"/>
              </a:ext>
            </a:extLst>
          </p:cNvPr>
          <p:cNvSpPr>
            <a:spLocks noChangeAspect="1"/>
          </p:cNvSpPr>
          <p:nvPr userDrawn="1"/>
        </p:nvSpPr>
        <p:spPr>
          <a:xfrm>
            <a:off x="6937132" y="1308648"/>
            <a:ext cx="1648217" cy="164592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1773629-C289-469E-90D7-7303AADC1210}"/>
              </a:ext>
            </a:extLst>
          </p:cNvPr>
          <p:cNvCxnSpPr>
            <a:cxnSpLocks/>
          </p:cNvCxnSpPr>
          <p:nvPr userDrawn="1"/>
        </p:nvCxnSpPr>
        <p:spPr>
          <a:xfrm flipH="1">
            <a:off x="246182" y="3116602"/>
            <a:ext cx="5451231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lowchart: Connector 31">
            <a:extLst>
              <a:ext uri="{FF2B5EF4-FFF2-40B4-BE49-F238E27FC236}">
                <a16:creationId xmlns:a16="http://schemas.microsoft.com/office/drawing/2014/main" id="{4DD55CB6-65CA-4308-9BDB-0819EFE39486}"/>
              </a:ext>
            </a:extLst>
          </p:cNvPr>
          <p:cNvSpPr>
            <a:spLocks noChangeAspect="1"/>
          </p:cNvSpPr>
          <p:nvPr userDrawn="1"/>
        </p:nvSpPr>
        <p:spPr>
          <a:xfrm>
            <a:off x="5697413" y="2380079"/>
            <a:ext cx="1465081" cy="1463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lowchart: Connector 34">
            <a:extLst>
              <a:ext uri="{FF2B5EF4-FFF2-40B4-BE49-F238E27FC236}">
                <a16:creationId xmlns:a16="http://schemas.microsoft.com/office/drawing/2014/main" id="{D3D5523B-D5B2-4D03-93EA-B1F4016609FF}"/>
              </a:ext>
            </a:extLst>
          </p:cNvPr>
          <p:cNvSpPr>
            <a:spLocks noChangeAspect="1"/>
          </p:cNvSpPr>
          <p:nvPr userDrawn="1"/>
        </p:nvSpPr>
        <p:spPr>
          <a:xfrm>
            <a:off x="4571993" y="3416069"/>
            <a:ext cx="1373513" cy="1371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lowchart: Connector 41">
            <a:extLst>
              <a:ext uri="{FF2B5EF4-FFF2-40B4-BE49-F238E27FC236}">
                <a16:creationId xmlns:a16="http://schemas.microsoft.com/office/drawing/2014/main" id="{0E1E3CA6-87A1-4D47-BAA5-D84D94F118F8}"/>
              </a:ext>
            </a:extLst>
          </p:cNvPr>
          <p:cNvSpPr>
            <a:spLocks noChangeAspect="1"/>
          </p:cNvSpPr>
          <p:nvPr userDrawn="1"/>
        </p:nvSpPr>
        <p:spPr>
          <a:xfrm>
            <a:off x="3371076" y="4471372"/>
            <a:ext cx="1007243" cy="10058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5F8922EA-067A-4ED9-B846-37F007CF751B}"/>
              </a:ext>
            </a:extLst>
          </p:cNvPr>
          <p:cNvCxnSpPr>
            <a:cxnSpLocks/>
          </p:cNvCxnSpPr>
          <p:nvPr userDrawn="1"/>
        </p:nvCxnSpPr>
        <p:spPr>
          <a:xfrm flipH="1">
            <a:off x="249111" y="4121858"/>
            <a:ext cx="5451231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18C451D6-0D82-4387-A392-B98328397013}"/>
              </a:ext>
            </a:extLst>
          </p:cNvPr>
          <p:cNvCxnSpPr>
            <a:cxnSpLocks/>
          </p:cNvCxnSpPr>
          <p:nvPr userDrawn="1"/>
        </p:nvCxnSpPr>
        <p:spPr>
          <a:xfrm flipH="1">
            <a:off x="249112" y="4986438"/>
            <a:ext cx="3121964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DB9AC9BC-D7C0-461B-B944-7DAA004CCC12}"/>
              </a:ext>
            </a:extLst>
          </p:cNvPr>
          <p:cNvCxnSpPr>
            <a:cxnSpLocks/>
          </p:cNvCxnSpPr>
          <p:nvPr userDrawn="1"/>
        </p:nvCxnSpPr>
        <p:spPr>
          <a:xfrm flipH="1">
            <a:off x="246182" y="6009277"/>
            <a:ext cx="2540980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lowchart: Connector 48">
            <a:extLst>
              <a:ext uri="{FF2B5EF4-FFF2-40B4-BE49-F238E27FC236}">
                <a16:creationId xmlns:a16="http://schemas.microsoft.com/office/drawing/2014/main" id="{831694EC-8C1A-4054-B58A-0A4477AA8AC5}"/>
              </a:ext>
            </a:extLst>
          </p:cNvPr>
          <p:cNvSpPr>
            <a:spLocks noChangeAspect="1"/>
          </p:cNvSpPr>
          <p:nvPr userDrawn="1"/>
        </p:nvSpPr>
        <p:spPr>
          <a:xfrm>
            <a:off x="2752630" y="5437779"/>
            <a:ext cx="915675" cy="9144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387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1D193-8CB2-4DFF-A58A-1277C8D63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460C9E-58DB-48E7-B0E2-5FF04D568BA6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81C8FB-DE17-4462-9D3E-04FD79D10078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E633436-517C-4DFF-9DFF-AA2F891458C7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797CFAB-61DD-4DF0-808E-26DC0E7BFE6D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2DAD189-C79B-4B19-82F0-82F7BBC767B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1105F0C-89D0-4B74-9BD1-73A44F0C2D6C}"/>
              </a:ext>
            </a:extLst>
          </p:cNvPr>
          <p:cNvCxnSpPr/>
          <p:nvPr userDrawn="1"/>
        </p:nvCxnSpPr>
        <p:spPr>
          <a:xfrm>
            <a:off x="428315" y="1670540"/>
            <a:ext cx="0" cy="4167554"/>
          </a:xfrm>
          <a:prstGeom prst="straightConnector1">
            <a:avLst/>
          </a:prstGeom>
          <a:ln w="38100">
            <a:solidFill>
              <a:srgbClr val="F07D00"/>
            </a:solidFill>
            <a:headEnd type="none" w="med" len="med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B5B50725-202B-4DBE-9CB6-7364124A4CFE}"/>
              </a:ext>
            </a:extLst>
          </p:cNvPr>
          <p:cNvCxnSpPr>
            <a:cxnSpLocks/>
          </p:cNvCxnSpPr>
          <p:nvPr userDrawn="1"/>
        </p:nvCxnSpPr>
        <p:spPr>
          <a:xfrm>
            <a:off x="431247" y="1670540"/>
            <a:ext cx="0" cy="3613639"/>
          </a:xfrm>
          <a:prstGeom prst="straightConnector1">
            <a:avLst/>
          </a:prstGeom>
          <a:ln w="60325">
            <a:solidFill>
              <a:srgbClr val="023047"/>
            </a:solidFill>
            <a:headEnd type="none" w="med" len="med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EB59338-E77A-4775-BF46-647F82C8AA7B}"/>
              </a:ext>
            </a:extLst>
          </p:cNvPr>
          <p:cNvCxnSpPr/>
          <p:nvPr userDrawn="1"/>
        </p:nvCxnSpPr>
        <p:spPr>
          <a:xfrm>
            <a:off x="2174632" y="1670540"/>
            <a:ext cx="0" cy="4167554"/>
          </a:xfrm>
          <a:prstGeom prst="straightConnector1">
            <a:avLst/>
          </a:prstGeom>
          <a:ln w="38100">
            <a:solidFill>
              <a:srgbClr val="F07D00"/>
            </a:solidFill>
            <a:headEnd type="none" w="med" len="med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00D157F6-AF27-4249-80E2-30C7AD80D537}"/>
              </a:ext>
            </a:extLst>
          </p:cNvPr>
          <p:cNvCxnSpPr/>
          <p:nvPr userDrawn="1"/>
        </p:nvCxnSpPr>
        <p:spPr>
          <a:xfrm>
            <a:off x="3897918" y="1670540"/>
            <a:ext cx="0" cy="4167554"/>
          </a:xfrm>
          <a:prstGeom prst="straightConnector1">
            <a:avLst/>
          </a:prstGeom>
          <a:ln w="38100">
            <a:solidFill>
              <a:srgbClr val="F07D00"/>
            </a:solidFill>
            <a:headEnd type="none" w="med" len="med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E3DC97DB-CB4B-4467-9387-95128E6BE945}"/>
              </a:ext>
            </a:extLst>
          </p:cNvPr>
          <p:cNvCxnSpPr/>
          <p:nvPr userDrawn="1"/>
        </p:nvCxnSpPr>
        <p:spPr>
          <a:xfrm>
            <a:off x="5585040" y="1670540"/>
            <a:ext cx="0" cy="4167554"/>
          </a:xfrm>
          <a:prstGeom prst="straightConnector1">
            <a:avLst/>
          </a:prstGeom>
          <a:ln w="38100">
            <a:solidFill>
              <a:srgbClr val="F07D00"/>
            </a:solidFill>
            <a:headEnd type="none" w="med" len="med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B6220789-84EB-482D-BA19-17CD3BC6E676}"/>
              </a:ext>
            </a:extLst>
          </p:cNvPr>
          <p:cNvCxnSpPr/>
          <p:nvPr userDrawn="1"/>
        </p:nvCxnSpPr>
        <p:spPr>
          <a:xfrm>
            <a:off x="7247788" y="1670540"/>
            <a:ext cx="0" cy="4167554"/>
          </a:xfrm>
          <a:prstGeom prst="straightConnector1">
            <a:avLst/>
          </a:prstGeom>
          <a:ln w="38100">
            <a:solidFill>
              <a:srgbClr val="F07D00"/>
            </a:solidFill>
            <a:headEnd type="none" w="med" len="med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44F3E5CA-EDCC-45BA-B83A-1ABE8470D4B3}"/>
              </a:ext>
            </a:extLst>
          </p:cNvPr>
          <p:cNvCxnSpPr>
            <a:cxnSpLocks/>
          </p:cNvCxnSpPr>
          <p:nvPr userDrawn="1"/>
        </p:nvCxnSpPr>
        <p:spPr>
          <a:xfrm>
            <a:off x="2171703" y="1679332"/>
            <a:ext cx="0" cy="3050930"/>
          </a:xfrm>
          <a:prstGeom prst="straightConnector1">
            <a:avLst/>
          </a:prstGeom>
          <a:ln w="60325">
            <a:solidFill>
              <a:srgbClr val="0B685D"/>
            </a:solidFill>
            <a:headEnd type="none" w="med" len="med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128675EC-ABA9-45BF-945A-7ADE43B4C8A3}"/>
              </a:ext>
            </a:extLst>
          </p:cNvPr>
          <p:cNvCxnSpPr>
            <a:cxnSpLocks/>
          </p:cNvCxnSpPr>
          <p:nvPr userDrawn="1"/>
        </p:nvCxnSpPr>
        <p:spPr>
          <a:xfrm>
            <a:off x="3897918" y="1679332"/>
            <a:ext cx="0" cy="2699237"/>
          </a:xfrm>
          <a:prstGeom prst="straightConnector1">
            <a:avLst/>
          </a:prstGeom>
          <a:ln w="60325">
            <a:solidFill>
              <a:srgbClr val="126782"/>
            </a:solidFill>
            <a:headEnd type="none" w="med" len="med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38CD650-9EF7-4116-BB07-51C3D0C16AA6}"/>
              </a:ext>
            </a:extLst>
          </p:cNvPr>
          <p:cNvCxnSpPr>
            <a:cxnSpLocks/>
          </p:cNvCxnSpPr>
          <p:nvPr userDrawn="1"/>
        </p:nvCxnSpPr>
        <p:spPr>
          <a:xfrm>
            <a:off x="5585040" y="1679332"/>
            <a:ext cx="0" cy="1749668"/>
          </a:xfrm>
          <a:prstGeom prst="straightConnector1">
            <a:avLst/>
          </a:prstGeom>
          <a:ln w="60325">
            <a:solidFill>
              <a:srgbClr val="58B4D1"/>
            </a:solidFill>
            <a:headEnd type="none" w="med" len="med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2EE176C4-AAF1-41C9-91AA-81A9F97454F5}"/>
              </a:ext>
            </a:extLst>
          </p:cNvPr>
          <p:cNvCxnSpPr>
            <a:cxnSpLocks/>
          </p:cNvCxnSpPr>
          <p:nvPr userDrawn="1"/>
        </p:nvCxnSpPr>
        <p:spPr>
          <a:xfrm>
            <a:off x="7247788" y="1679332"/>
            <a:ext cx="0" cy="1142999"/>
          </a:xfrm>
          <a:prstGeom prst="straightConnector1">
            <a:avLst/>
          </a:prstGeom>
          <a:ln w="60325">
            <a:solidFill>
              <a:srgbClr val="005080"/>
            </a:solidFill>
            <a:headEnd type="none" w="med" len="med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2982B1B7-39C7-4ECF-9C86-B0AD322029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6064" y="1811338"/>
            <a:ext cx="1552339" cy="2391385"/>
          </a:xfrm>
        </p:spPr>
        <p:txBody>
          <a:bodyPr/>
          <a:lstStyle>
            <a:lvl1pPr marL="0" indent="0">
              <a:buNone/>
              <a:defRPr>
                <a:solidFill>
                  <a:srgbClr val="023047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sp>
        <p:nvSpPr>
          <p:cNvPr id="55" name="Text Placeholder 53">
            <a:extLst>
              <a:ext uri="{FF2B5EF4-FFF2-40B4-BE49-F238E27FC236}">
                <a16:creationId xmlns:a16="http://schemas.microsoft.com/office/drawing/2014/main" id="{80FB750E-289E-4BCA-AB9D-0EA708D91F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53263" y="1811338"/>
            <a:ext cx="1576755" cy="2391385"/>
          </a:xfrm>
        </p:spPr>
        <p:txBody>
          <a:bodyPr/>
          <a:lstStyle>
            <a:lvl1pPr marL="0" indent="0">
              <a:buNone/>
              <a:defRPr>
                <a:solidFill>
                  <a:srgbClr val="0B685D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sp>
        <p:nvSpPr>
          <p:cNvPr id="56" name="Text Placeholder 53">
            <a:extLst>
              <a:ext uri="{FF2B5EF4-FFF2-40B4-BE49-F238E27FC236}">
                <a16:creationId xmlns:a16="http://schemas.microsoft.com/office/drawing/2014/main" id="{89182B50-E2D8-435E-881C-7C7408BA6F5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957968" y="1811337"/>
            <a:ext cx="1534797" cy="2391385"/>
          </a:xfrm>
        </p:spPr>
        <p:txBody>
          <a:bodyPr/>
          <a:lstStyle>
            <a:lvl1pPr marL="0" indent="0">
              <a:buNone/>
              <a:defRPr>
                <a:solidFill>
                  <a:srgbClr val="00508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sp>
        <p:nvSpPr>
          <p:cNvPr id="57" name="Text Placeholder 53">
            <a:extLst>
              <a:ext uri="{FF2B5EF4-FFF2-40B4-BE49-F238E27FC236}">
                <a16:creationId xmlns:a16="http://schemas.microsoft.com/office/drawing/2014/main" id="{85A330CE-E7D6-4A70-9AFA-4B2561D2BE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648550" y="1802545"/>
            <a:ext cx="1535729" cy="2391385"/>
          </a:xfrm>
        </p:spPr>
        <p:txBody>
          <a:bodyPr/>
          <a:lstStyle>
            <a:lvl1pPr marL="0" indent="0">
              <a:buNone/>
              <a:defRPr>
                <a:solidFill>
                  <a:srgbClr val="58B4D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sp>
        <p:nvSpPr>
          <p:cNvPr id="58" name="Text Placeholder 53">
            <a:extLst>
              <a:ext uri="{FF2B5EF4-FFF2-40B4-BE49-F238E27FC236}">
                <a16:creationId xmlns:a16="http://schemas.microsoft.com/office/drawing/2014/main" id="{A1DF1FAE-9A30-412E-BAB2-6F4AECA9479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1298" y="1802544"/>
            <a:ext cx="1551349" cy="2391385"/>
          </a:xfrm>
        </p:spPr>
        <p:txBody>
          <a:bodyPr/>
          <a:lstStyle>
            <a:lvl1pPr marL="0" indent="0">
              <a:buNone/>
              <a:defRPr>
                <a:solidFill>
                  <a:srgbClr val="023047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4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00C8539-30BD-4FAE-BAF5-993A3417CA91}"/>
              </a:ext>
            </a:extLst>
          </p:cNvPr>
          <p:cNvCxnSpPr/>
          <p:nvPr userDrawn="1"/>
        </p:nvCxnSpPr>
        <p:spPr>
          <a:xfrm>
            <a:off x="246182" y="1661746"/>
            <a:ext cx="8651635" cy="0"/>
          </a:xfrm>
          <a:prstGeom prst="line">
            <a:avLst/>
          </a:prstGeom>
          <a:ln w="38100">
            <a:solidFill>
              <a:srgbClr val="F07D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45932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Arrow: Pentagon 33">
            <a:extLst>
              <a:ext uri="{FF2B5EF4-FFF2-40B4-BE49-F238E27FC236}">
                <a16:creationId xmlns:a16="http://schemas.microsoft.com/office/drawing/2014/main" id="{4DD4C4C7-1538-4487-AB0F-16FF7CB9E224}"/>
              </a:ext>
            </a:extLst>
          </p:cNvPr>
          <p:cNvSpPr/>
          <p:nvPr userDrawn="1"/>
        </p:nvSpPr>
        <p:spPr>
          <a:xfrm>
            <a:off x="7737231" y="1265635"/>
            <a:ext cx="1002323" cy="422946"/>
          </a:xfrm>
          <a:prstGeom prst="homePlate">
            <a:avLst/>
          </a:prstGeom>
          <a:solidFill>
            <a:srgbClr val="00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15B458-0CCF-4EC5-8658-74C38A709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760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E6381D-AA3B-422D-B6A9-F65DAF6763C2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1091E3-F5BB-48C1-8AB0-D33A74D5660D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5FF6821-9AFC-4540-9AB5-F7C45B10DE16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E8AE764-7D81-4A36-AE4D-C3ACCD76C4DB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0680CA7-A5D2-49DF-B72D-C166BDD1A6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1C3A2B1-3753-4F34-9201-A46AD293B9DB}"/>
              </a:ext>
            </a:extLst>
          </p:cNvPr>
          <p:cNvCxnSpPr/>
          <p:nvPr userDrawn="1"/>
        </p:nvCxnSpPr>
        <p:spPr>
          <a:xfrm>
            <a:off x="246182" y="1477108"/>
            <a:ext cx="7508633" cy="0"/>
          </a:xfrm>
          <a:prstGeom prst="line">
            <a:avLst/>
          </a:prstGeom>
          <a:ln w="431800">
            <a:solidFill>
              <a:srgbClr val="33CCCC"/>
            </a:solidFill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4137EB8-054D-44CB-AF52-0FF5F3042AA5}"/>
              </a:ext>
            </a:extLst>
          </p:cNvPr>
          <p:cNvCxnSpPr>
            <a:cxnSpLocks/>
          </p:cNvCxnSpPr>
          <p:nvPr userDrawn="1"/>
        </p:nvCxnSpPr>
        <p:spPr>
          <a:xfrm>
            <a:off x="246182" y="1946035"/>
            <a:ext cx="6726118" cy="0"/>
          </a:xfrm>
          <a:prstGeom prst="line">
            <a:avLst/>
          </a:prstGeom>
          <a:ln w="431800">
            <a:solidFill>
              <a:srgbClr val="58B4D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F006478-C633-4DA8-B94D-DE91DCC6FE5F}"/>
              </a:ext>
            </a:extLst>
          </p:cNvPr>
          <p:cNvCxnSpPr>
            <a:cxnSpLocks/>
          </p:cNvCxnSpPr>
          <p:nvPr userDrawn="1"/>
        </p:nvCxnSpPr>
        <p:spPr>
          <a:xfrm>
            <a:off x="246182" y="2412025"/>
            <a:ext cx="5890849" cy="0"/>
          </a:xfrm>
          <a:prstGeom prst="line">
            <a:avLst/>
          </a:prstGeom>
          <a:ln w="4318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03EDB7D-5C59-418D-9A79-03A4847F557B}"/>
              </a:ext>
            </a:extLst>
          </p:cNvPr>
          <p:cNvCxnSpPr>
            <a:cxnSpLocks/>
          </p:cNvCxnSpPr>
          <p:nvPr userDrawn="1"/>
        </p:nvCxnSpPr>
        <p:spPr>
          <a:xfrm>
            <a:off x="246182" y="2872156"/>
            <a:ext cx="5591910" cy="0"/>
          </a:xfrm>
          <a:prstGeom prst="line">
            <a:avLst/>
          </a:prstGeom>
          <a:ln w="4318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FC52A50-33EB-4F0F-83E5-9BA9598C3A63}"/>
              </a:ext>
            </a:extLst>
          </p:cNvPr>
          <p:cNvCxnSpPr>
            <a:cxnSpLocks/>
          </p:cNvCxnSpPr>
          <p:nvPr userDrawn="1"/>
        </p:nvCxnSpPr>
        <p:spPr>
          <a:xfrm>
            <a:off x="246182" y="3818795"/>
            <a:ext cx="5134710" cy="0"/>
          </a:xfrm>
          <a:prstGeom prst="line">
            <a:avLst/>
          </a:prstGeom>
          <a:ln w="431800">
            <a:solidFill>
              <a:srgbClr val="FF7C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C2817AE-AE53-49D7-87BB-18F3F0EB8C84}"/>
              </a:ext>
            </a:extLst>
          </p:cNvPr>
          <p:cNvCxnSpPr>
            <a:cxnSpLocks/>
          </p:cNvCxnSpPr>
          <p:nvPr userDrawn="1"/>
        </p:nvCxnSpPr>
        <p:spPr>
          <a:xfrm>
            <a:off x="246182" y="4293577"/>
            <a:ext cx="5134710" cy="0"/>
          </a:xfrm>
          <a:prstGeom prst="line">
            <a:avLst/>
          </a:prstGeom>
          <a:ln w="431800">
            <a:solidFill>
              <a:srgbClr val="FF99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EE5B0F3-C31C-44A5-B744-B8EEE8684BB8}"/>
              </a:ext>
            </a:extLst>
          </p:cNvPr>
          <p:cNvCxnSpPr>
            <a:cxnSpLocks/>
          </p:cNvCxnSpPr>
          <p:nvPr userDrawn="1"/>
        </p:nvCxnSpPr>
        <p:spPr>
          <a:xfrm>
            <a:off x="246182" y="4759570"/>
            <a:ext cx="4879733" cy="0"/>
          </a:xfrm>
          <a:prstGeom prst="line">
            <a:avLst/>
          </a:prstGeom>
          <a:ln w="431800">
            <a:solidFill>
              <a:srgbClr val="FFCC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50C85C9-7F34-445B-9849-51195BF42017}"/>
              </a:ext>
            </a:extLst>
          </p:cNvPr>
          <p:cNvCxnSpPr>
            <a:cxnSpLocks/>
          </p:cNvCxnSpPr>
          <p:nvPr userDrawn="1"/>
        </p:nvCxnSpPr>
        <p:spPr>
          <a:xfrm>
            <a:off x="246182" y="5225562"/>
            <a:ext cx="4879733" cy="0"/>
          </a:xfrm>
          <a:prstGeom prst="line">
            <a:avLst/>
          </a:prstGeom>
          <a:ln w="4318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B2B9589-BC9B-433B-81AA-2C86EF0A3C49}"/>
              </a:ext>
            </a:extLst>
          </p:cNvPr>
          <p:cNvCxnSpPr>
            <a:cxnSpLocks/>
          </p:cNvCxnSpPr>
          <p:nvPr userDrawn="1"/>
        </p:nvCxnSpPr>
        <p:spPr>
          <a:xfrm>
            <a:off x="246182" y="5696578"/>
            <a:ext cx="4572003" cy="0"/>
          </a:xfrm>
          <a:prstGeom prst="line">
            <a:avLst/>
          </a:prstGeom>
          <a:ln w="431800">
            <a:solidFill>
              <a:srgbClr val="F07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E93D2F3-7A72-4DC1-BF32-75B9075C6585}"/>
              </a:ext>
            </a:extLst>
          </p:cNvPr>
          <p:cNvCxnSpPr>
            <a:cxnSpLocks/>
          </p:cNvCxnSpPr>
          <p:nvPr userDrawn="1"/>
        </p:nvCxnSpPr>
        <p:spPr>
          <a:xfrm>
            <a:off x="246182" y="6145822"/>
            <a:ext cx="4325818" cy="0"/>
          </a:xfrm>
          <a:prstGeom prst="line">
            <a:avLst/>
          </a:prstGeom>
          <a:ln w="431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D47D5B6-C258-459D-8379-A2CE5AEBBE02}"/>
              </a:ext>
            </a:extLst>
          </p:cNvPr>
          <p:cNvCxnSpPr>
            <a:cxnSpLocks/>
          </p:cNvCxnSpPr>
          <p:nvPr userDrawn="1"/>
        </p:nvCxnSpPr>
        <p:spPr>
          <a:xfrm>
            <a:off x="246182" y="3346941"/>
            <a:ext cx="5134710" cy="0"/>
          </a:xfrm>
          <a:prstGeom prst="line">
            <a:avLst/>
          </a:prstGeom>
          <a:ln w="43180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4E22EB9C-1C54-4637-8F54-442134582E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754938" y="1265238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9" name="Arrow: Pentagon 38">
            <a:extLst>
              <a:ext uri="{FF2B5EF4-FFF2-40B4-BE49-F238E27FC236}">
                <a16:creationId xmlns:a16="http://schemas.microsoft.com/office/drawing/2014/main" id="{060D4B68-F09F-407F-906C-48979498A3C4}"/>
              </a:ext>
            </a:extLst>
          </p:cNvPr>
          <p:cNvSpPr/>
          <p:nvPr userDrawn="1"/>
        </p:nvSpPr>
        <p:spPr>
          <a:xfrm>
            <a:off x="6972300" y="1734562"/>
            <a:ext cx="1002323" cy="422946"/>
          </a:xfrm>
          <a:prstGeom prst="homePlate">
            <a:avLst/>
          </a:prstGeom>
          <a:solidFill>
            <a:srgbClr val="005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 Placeholder 37">
            <a:extLst>
              <a:ext uri="{FF2B5EF4-FFF2-40B4-BE49-F238E27FC236}">
                <a16:creationId xmlns:a16="http://schemas.microsoft.com/office/drawing/2014/main" id="{34F7FC21-A23F-481E-B520-7C26F8366C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990007" y="1734165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Arrow: Pentagon 42">
            <a:extLst>
              <a:ext uri="{FF2B5EF4-FFF2-40B4-BE49-F238E27FC236}">
                <a16:creationId xmlns:a16="http://schemas.microsoft.com/office/drawing/2014/main" id="{3E541185-D9E0-4ED8-81D5-DEDA72E53BBE}"/>
              </a:ext>
            </a:extLst>
          </p:cNvPr>
          <p:cNvSpPr/>
          <p:nvPr userDrawn="1"/>
        </p:nvSpPr>
        <p:spPr>
          <a:xfrm>
            <a:off x="6140084" y="2203488"/>
            <a:ext cx="1002323" cy="422946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 Placeholder 37">
            <a:extLst>
              <a:ext uri="{FF2B5EF4-FFF2-40B4-BE49-F238E27FC236}">
                <a16:creationId xmlns:a16="http://schemas.microsoft.com/office/drawing/2014/main" id="{D7F36C26-7550-4BA3-BC2C-AC682F2C32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57791" y="2203091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5" name="Arrow: Pentagon 44">
            <a:extLst>
              <a:ext uri="{FF2B5EF4-FFF2-40B4-BE49-F238E27FC236}">
                <a16:creationId xmlns:a16="http://schemas.microsoft.com/office/drawing/2014/main" id="{6E2F07E1-E2C4-4E99-A3F1-BF126026CBFB}"/>
              </a:ext>
            </a:extLst>
          </p:cNvPr>
          <p:cNvSpPr/>
          <p:nvPr userDrawn="1"/>
        </p:nvSpPr>
        <p:spPr>
          <a:xfrm>
            <a:off x="5820385" y="2660622"/>
            <a:ext cx="1002323" cy="422946"/>
          </a:xfrm>
          <a:prstGeom prst="homePlat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 Placeholder 37">
            <a:extLst>
              <a:ext uri="{FF2B5EF4-FFF2-40B4-BE49-F238E27FC236}">
                <a16:creationId xmlns:a16="http://schemas.microsoft.com/office/drawing/2014/main" id="{2A567FBF-F4DF-4141-9C5A-16744E807D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838092" y="2660225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7" name="Arrow: Pentagon 46">
            <a:extLst>
              <a:ext uri="{FF2B5EF4-FFF2-40B4-BE49-F238E27FC236}">
                <a16:creationId xmlns:a16="http://schemas.microsoft.com/office/drawing/2014/main" id="{CEA11F08-F7C6-4C98-9D52-7B17F60D9513}"/>
              </a:ext>
            </a:extLst>
          </p:cNvPr>
          <p:cNvSpPr/>
          <p:nvPr userDrawn="1"/>
        </p:nvSpPr>
        <p:spPr>
          <a:xfrm>
            <a:off x="5379549" y="3114101"/>
            <a:ext cx="1002323" cy="446980"/>
          </a:xfrm>
          <a:prstGeom prst="homePlate">
            <a:avLst/>
          </a:prstGeom>
          <a:solidFill>
            <a:srgbClr val="CC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 Placeholder 37">
            <a:extLst>
              <a:ext uri="{FF2B5EF4-FFF2-40B4-BE49-F238E27FC236}">
                <a16:creationId xmlns:a16="http://schemas.microsoft.com/office/drawing/2014/main" id="{EA5D5A52-AABC-450B-BB4F-E13F4A99585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397256" y="3137738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9" name="Arrow: Pentagon 48">
            <a:extLst>
              <a:ext uri="{FF2B5EF4-FFF2-40B4-BE49-F238E27FC236}">
                <a16:creationId xmlns:a16="http://schemas.microsoft.com/office/drawing/2014/main" id="{E9AB9162-1E05-43EE-B7C5-87F247F286A0}"/>
              </a:ext>
            </a:extLst>
          </p:cNvPr>
          <p:cNvSpPr/>
          <p:nvPr userDrawn="1"/>
        </p:nvSpPr>
        <p:spPr>
          <a:xfrm>
            <a:off x="5379672" y="3603952"/>
            <a:ext cx="1002323" cy="434518"/>
          </a:xfrm>
          <a:prstGeom prst="homePlate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 Placeholder 37">
            <a:extLst>
              <a:ext uri="{FF2B5EF4-FFF2-40B4-BE49-F238E27FC236}">
                <a16:creationId xmlns:a16="http://schemas.microsoft.com/office/drawing/2014/main" id="{7860DD78-F2B2-4744-A000-BA1D5ED5324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97379" y="3615127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1" name="Arrow: Pentagon 50">
            <a:extLst>
              <a:ext uri="{FF2B5EF4-FFF2-40B4-BE49-F238E27FC236}">
                <a16:creationId xmlns:a16="http://schemas.microsoft.com/office/drawing/2014/main" id="{7108C619-61F3-48CB-B4D0-F90AB9304B7B}"/>
              </a:ext>
            </a:extLst>
          </p:cNvPr>
          <p:cNvSpPr/>
          <p:nvPr userDrawn="1"/>
        </p:nvSpPr>
        <p:spPr>
          <a:xfrm>
            <a:off x="5380892" y="4075974"/>
            <a:ext cx="1002323" cy="432095"/>
          </a:xfrm>
          <a:prstGeom prst="homePlate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 Placeholder 37">
            <a:extLst>
              <a:ext uri="{FF2B5EF4-FFF2-40B4-BE49-F238E27FC236}">
                <a16:creationId xmlns:a16="http://schemas.microsoft.com/office/drawing/2014/main" id="{41058286-6F44-49DC-A75F-86D0996F8AE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98599" y="4075578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3" name="Arrow: Pentagon 52">
            <a:extLst>
              <a:ext uri="{FF2B5EF4-FFF2-40B4-BE49-F238E27FC236}">
                <a16:creationId xmlns:a16="http://schemas.microsoft.com/office/drawing/2014/main" id="{C5C732FC-11D6-4174-B89F-407D5339BD64}"/>
              </a:ext>
            </a:extLst>
          </p:cNvPr>
          <p:cNvSpPr/>
          <p:nvPr userDrawn="1"/>
        </p:nvSpPr>
        <p:spPr>
          <a:xfrm>
            <a:off x="5127993" y="4547837"/>
            <a:ext cx="1002323" cy="422946"/>
          </a:xfrm>
          <a:prstGeom prst="homePlate">
            <a:avLst/>
          </a:prstGeom>
          <a:solidFill>
            <a:srgbClr val="FFD1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 Placeholder 37">
            <a:extLst>
              <a:ext uri="{FF2B5EF4-FFF2-40B4-BE49-F238E27FC236}">
                <a16:creationId xmlns:a16="http://schemas.microsoft.com/office/drawing/2014/main" id="{78D5ADCE-4FE7-4071-9714-223CAB1E920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145700" y="4547440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5" name="Arrow: Pentagon 54">
            <a:extLst>
              <a:ext uri="{FF2B5EF4-FFF2-40B4-BE49-F238E27FC236}">
                <a16:creationId xmlns:a16="http://schemas.microsoft.com/office/drawing/2014/main" id="{9B999914-809D-4E43-853C-4B260AFCC9BC}"/>
              </a:ext>
            </a:extLst>
          </p:cNvPr>
          <p:cNvSpPr/>
          <p:nvPr userDrawn="1"/>
        </p:nvSpPr>
        <p:spPr>
          <a:xfrm>
            <a:off x="5125532" y="5011069"/>
            <a:ext cx="1002323" cy="422946"/>
          </a:xfrm>
          <a:prstGeom prst="homePlate">
            <a:avLst/>
          </a:prstGeom>
          <a:solidFill>
            <a:srgbClr val="E1A0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 Placeholder 37">
            <a:extLst>
              <a:ext uri="{FF2B5EF4-FFF2-40B4-BE49-F238E27FC236}">
                <a16:creationId xmlns:a16="http://schemas.microsoft.com/office/drawing/2014/main" id="{273AE88F-3275-4EE3-8416-582078B8AC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43239" y="5010672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7" name="Arrow: Pentagon 56">
            <a:extLst>
              <a:ext uri="{FF2B5EF4-FFF2-40B4-BE49-F238E27FC236}">
                <a16:creationId xmlns:a16="http://schemas.microsoft.com/office/drawing/2014/main" id="{A931262F-36C7-4B26-B09B-14E83E45D7EB}"/>
              </a:ext>
            </a:extLst>
          </p:cNvPr>
          <p:cNvSpPr/>
          <p:nvPr userDrawn="1"/>
        </p:nvSpPr>
        <p:spPr>
          <a:xfrm>
            <a:off x="4818062" y="5474965"/>
            <a:ext cx="1002323" cy="437894"/>
          </a:xfrm>
          <a:prstGeom prst="homePlate">
            <a:avLst/>
          </a:prstGeom>
          <a:solidFill>
            <a:srgbClr val="D858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 Placeholder 37">
            <a:extLst>
              <a:ext uri="{FF2B5EF4-FFF2-40B4-BE49-F238E27FC236}">
                <a16:creationId xmlns:a16="http://schemas.microsoft.com/office/drawing/2014/main" id="{A7A0BFC4-4535-4D02-A0E8-71FAA993E65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835769" y="5474569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9" name="Arrow: Pentagon 58">
            <a:extLst>
              <a:ext uri="{FF2B5EF4-FFF2-40B4-BE49-F238E27FC236}">
                <a16:creationId xmlns:a16="http://schemas.microsoft.com/office/drawing/2014/main" id="{0B8EC9C5-C405-4A3C-8D7D-6FDFCD732217}"/>
              </a:ext>
            </a:extLst>
          </p:cNvPr>
          <p:cNvSpPr/>
          <p:nvPr userDrawn="1"/>
        </p:nvSpPr>
        <p:spPr>
          <a:xfrm>
            <a:off x="4572000" y="5932167"/>
            <a:ext cx="1002323" cy="434404"/>
          </a:xfrm>
          <a:prstGeom prst="homePlate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 Placeholder 37">
            <a:extLst>
              <a:ext uri="{FF2B5EF4-FFF2-40B4-BE49-F238E27FC236}">
                <a16:creationId xmlns:a16="http://schemas.microsoft.com/office/drawing/2014/main" id="{11B0F1AA-14BB-4E7F-850D-C12EF634F5E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589707" y="5931770"/>
            <a:ext cx="760412" cy="423862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2" name="Text Placeholder 61">
            <a:extLst>
              <a:ext uri="{FF2B5EF4-FFF2-40B4-BE49-F238E27FC236}">
                <a16:creationId xmlns:a16="http://schemas.microsoft.com/office/drawing/2014/main" id="{D5EAF82D-99D2-4F00-9C6E-91E2CCD72C6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15913" y="1265238"/>
            <a:ext cx="7351712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3" name="Text Placeholder 61">
            <a:extLst>
              <a:ext uri="{FF2B5EF4-FFF2-40B4-BE49-F238E27FC236}">
                <a16:creationId xmlns:a16="http://schemas.microsoft.com/office/drawing/2014/main" id="{BD32190B-EB88-4896-B9DC-45866895707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13715" y="1742259"/>
            <a:ext cx="6604488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4" name="Text Placeholder 61">
            <a:extLst>
              <a:ext uri="{FF2B5EF4-FFF2-40B4-BE49-F238E27FC236}">
                <a16:creationId xmlns:a16="http://schemas.microsoft.com/office/drawing/2014/main" id="{E33287EC-582D-4059-BD5A-7D7E1CF5D19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15913" y="2210902"/>
            <a:ext cx="5733195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5" name="Text Placeholder 61">
            <a:extLst>
              <a:ext uri="{FF2B5EF4-FFF2-40B4-BE49-F238E27FC236}">
                <a16:creationId xmlns:a16="http://schemas.microsoft.com/office/drawing/2014/main" id="{DA35D2C6-922F-4846-A486-86804D13299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13716" y="2671524"/>
            <a:ext cx="5436454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6" name="Text Placeholder 61">
            <a:extLst>
              <a:ext uri="{FF2B5EF4-FFF2-40B4-BE49-F238E27FC236}">
                <a16:creationId xmlns:a16="http://schemas.microsoft.com/office/drawing/2014/main" id="{4F2145C1-F93C-479C-9A69-63187E423013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13715" y="3147705"/>
            <a:ext cx="4961670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7" name="Text Placeholder 61">
            <a:extLst>
              <a:ext uri="{FF2B5EF4-FFF2-40B4-BE49-F238E27FC236}">
                <a16:creationId xmlns:a16="http://schemas.microsoft.com/office/drawing/2014/main" id="{A19BFC5F-008B-41FB-9912-3D9D3FEBCA5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15913" y="3633723"/>
            <a:ext cx="4961670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8" name="Text Placeholder 61">
            <a:extLst>
              <a:ext uri="{FF2B5EF4-FFF2-40B4-BE49-F238E27FC236}">
                <a16:creationId xmlns:a16="http://schemas.microsoft.com/office/drawing/2014/main" id="{425486BA-14BD-4C59-9F01-0F396E6FB31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310113" y="4091641"/>
            <a:ext cx="4961670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9" name="Text Placeholder 61">
            <a:extLst>
              <a:ext uri="{FF2B5EF4-FFF2-40B4-BE49-F238E27FC236}">
                <a16:creationId xmlns:a16="http://schemas.microsoft.com/office/drawing/2014/main" id="{41F71353-E284-4395-B337-FE07CDBF516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310113" y="4560652"/>
            <a:ext cx="4745464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0" name="Text Placeholder 61">
            <a:extLst>
              <a:ext uri="{FF2B5EF4-FFF2-40B4-BE49-F238E27FC236}">
                <a16:creationId xmlns:a16="http://schemas.microsoft.com/office/drawing/2014/main" id="{2D273430-C2E4-4F26-A593-C0D9D6A7A05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13715" y="5020174"/>
            <a:ext cx="4745464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1" name="Text Placeholder 61">
            <a:extLst>
              <a:ext uri="{FF2B5EF4-FFF2-40B4-BE49-F238E27FC236}">
                <a16:creationId xmlns:a16="http://schemas.microsoft.com/office/drawing/2014/main" id="{129F4E7B-6DDC-4174-994C-8AD2C246673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27697" y="5488997"/>
            <a:ext cx="4393772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2" name="Text Placeholder 61">
            <a:extLst>
              <a:ext uri="{FF2B5EF4-FFF2-40B4-BE49-F238E27FC236}">
                <a16:creationId xmlns:a16="http://schemas.microsoft.com/office/drawing/2014/main" id="{E95C32CB-E0CB-4961-9804-7884697F8A99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10113" y="5949028"/>
            <a:ext cx="4173964" cy="423862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680608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5B458-0CCF-4EC5-8658-74C38A709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E6381D-AA3B-422D-B6A9-F65DAF6763C2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1091E3-F5BB-48C1-8AB0-D33A74D5660D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5FF6821-9AFC-4540-9AB5-F7C45B10DE16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E8AE764-7D81-4A36-AE4D-C3ACCD76C4DB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0680CA7-A5D2-49DF-B72D-C166BDD1A6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  <p:sp>
        <p:nvSpPr>
          <p:cNvPr id="11" name="Rectangle: Single Corner Snipped 10">
            <a:extLst>
              <a:ext uri="{FF2B5EF4-FFF2-40B4-BE49-F238E27FC236}">
                <a16:creationId xmlns:a16="http://schemas.microsoft.com/office/drawing/2014/main" id="{9838E8A4-B774-4100-90B2-8BEBDC5B39A5}"/>
              </a:ext>
            </a:extLst>
          </p:cNvPr>
          <p:cNvSpPr/>
          <p:nvPr userDrawn="1"/>
        </p:nvSpPr>
        <p:spPr>
          <a:xfrm>
            <a:off x="247850" y="2266100"/>
            <a:ext cx="2703847" cy="1785257"/>
          </a:xfrm>
          <a:prstGeom prst="snip1Rect">
            <a:avLst/>
          </a:prstGeom>
          <a:solidFill>
            <a:srgbClr val="3D5A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Single Corner Snipped 11">
            <a:extLst>
              <a:ext uri="{FF2B5EF4-FFF2-40B4-BE49-F238E27FC236}">
                <a16:creationId xmlns:a16="http://schemas.microsoft.com/office/drawing/2014/main" id="{8064D183-F677-4BB5-9CF7-DDECB719F784}"/>
              </a:ext>
            </a:extLst>
          </p:cNvPr>
          <p:cNvSpPr/>
          <p:nvPr userDrawn="1"/>
        </p:nvSpPr>
        <p:spPr>
          <a:xfrm>
            <a:off x="3220075" y="2253342"/>
            <a:ext cx="2703847" cy="1785257"/>
          </a:xfrm>
          <a:prstGeom prst="snip1Rect">
            <a:avLst/>
          </a:prstGeom>
          <a:solidFill>
            <a:srgbClr val="98C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Single Corner Snipped 12">
            <a:extLst>
              <a:ext uri="{FF2B5EF4-FFF2-40B4-BE49-F238E27FC236}">
                <a16:creationId xmlns:a16="http://schemas.microsoft.com/office/drawing/2014/main" id="{79782FFE-70DD-465F-92DF-31EF0C7810BB}"/>
              </a:ext>
            </a:extLst>
          </p:cNvPr>
          <p:cNvSpPr/>
          <p:nvPr userDrawn="1"/>
        </p:nvSpPr>
        <p:spPr>
          <a:xfrm>
            <a:off x="6193973" y="2260487"/>
            <a:ext cx="2703847" cy="1785257"/>
          </a:xfrm>
          <a:prstGeom prst="snip1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lowchart: Connector 16">
            <a:extLst>
              <a:ext uri="{FF2B5EF4-FFF2-40B4-BE49-F238E27FC236}">
                <a16:creationId xmlns:a16="http://schemas.microsoft.com/office/drawing/2014/main" id="{F9F7FCFD-A164-4D6C-9FF1-C77C21F7DA04}"/>
              </a:ext>
            </a:extLst>
          </p:cNvPr>
          <p:cNvSpPr/>
          <p:nvPr userDrawn="1"/>
        </p:nvSpPr>
        <p:spPr>
          <a:xfrm>
            <a:off x="2144486" y="2133597"/>
            <a:ext cx="805543" cy="77288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lowchart: Connector 17">
            <a:extLst>
              <a:ext uri="{FF2B5EF4-FFF2-40B4-BE49-F238E27FC236}">
                <a16:creationId xmlns:a16="http://schemas.microsoft.com/office/drawing/2014/main" id="{4E13AB64-0268-484D-9451-E961F9FEDD37}"/>
              </a:ext>
            </a:extLst>
          </p:cNvPr>
          <p:cNvSpPr/>
          <p:nvPr userDrawn="1"/>
        </p:nvSpPr>
        <p:spPr>
          <a:xfrm>
            <a:off x="5118379" y="2133597"/>
            <a:ext cx="805543" cy="77288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lowchart: Connector 18">
            <a:extLst>
              <a:ext uri="{FF2B5EF4-FFF2-40B4-BE49-F238E27FC236}">
                <a16:creationId xmlns:a16="http://schemas.microsoft.com/office/drawing/2014/main" id="{4EBBEEDC-190A-4A81-BEF6-26464EBE776E}"/>
              </a:ext>
            </a:extLst>
          </p:cNvPr>
          <p:cNvSpPr/>
          <p:nvPr userDrawn="1"/>
        </p:nvSpPr>
        <p:spPr>
          <a:xfrm>
            <a:off x="8073227" y="2139037"/>
            <a:ext cx="805543" cy="77288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C247DC6D-4F59-4E58-A710-B0F52A9EE4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138" y="2994025"/>
            <a:ext cx="2503487" cy="72866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3C3CC6AE-45E5-4A8E-964A-AEAC0BA289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321091" y="2994025"/>
            <a:ext cx="2503487" cy="72866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Text Placeholder 26">
            <a:extLst>
              <a:ext uri="{FF2B5EF4-FFF2-40B4-BE49-F238E27FC236}">
                <a16:creationId xmlns:a16="http://schemas.microsoft.com/office/drawing/2014/main" id="{38CA010A-2D40-476B-B976-86C9DEBAAD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02375" y="2993914"/>
            <a:ext cx="2503487" cy="72866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7AF824C6-6DDE-4C21-AA7E-2ABDACE8C0E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74888" y="2265363"/>
            <a:ext cx="566737" cy="500062"/>
          </a:xfrm>
        </p:spPr>
        <p:txBody>
          <a:bodyPr>
            <a:noAutofit/>
          </a:bodyPr>
          <a:lstStyle>
            <a:lvl1pPr marL="0" indent="0">
              <a:buNone/>
              <a:defRPr sz="1100" b="1">
                <a:solidFill>
                  <a:srgbClr val="3D5A8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69647EE-FE83-4405-AA57-95ED1AC67B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270354" y="2275449"/>
            <a:ext cx="566737" cy="500062"/>
          </a:xfrm>
        </p:spPr>
        <p:txBody>
          <a:bodyPr>
            <a:noAutofit/>
          </a:bodyPr>
          <a:lstStyle>
            <a:lvl1pPr marL="0" indent="0">
              <a:buNone/>
              <a:defRPr sz="1100" b="1">
                <a:solidFill>
                  <a:srgbClr val="98C1D9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3C6D2DE5-6BAB-4C8F-86A3-5FD2B609867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231981" y="2275999"/>
            <a:ext cx="566737" cy="500062"/>
          </a:xfrm>
        </p:spPr>
        <p:txBody>
          <a:bodyPr>
            <a:noAutofit/>
          </a:bodyPr>
          <a:lstStyle>
            <a:lvl1pPr marL="0" indent="0">
              <a:buNone/>
              <a:defRPr sz="1100" b="1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Rectangle: Single Corner Snipped 42">
            <a:extLst>
              <a:ext uri="{FF2B5EF4-FFF2-40B4-BE49-F238E27FC236}">
                <a16:creationId xmlns:a16="http://schemas.microsoft.com/office/drawing/2014/main" id="{82EE9BF6-DA15-4892-8DF6-635F1D4CD3A6}"/>
              </a:ext>
            </a:extLst>
          </p:cNvPr>
          <p:cNvSpPr/>
          <p:nvPr userDrawn="1"/>
        </p:nvSpPr>
        <p:spPr>
          <a:xfrm>
            <a:off x="247850" y="4614010"/>
            <a:ext cx="2703847" cy="1785257"/>
          </a:xfrm>
          <a:prstGeom prst="snip1Rect">
            <a:avLst/>
          </a:prstGeom>
          <a:solidFill>
            <a:srgbClr val="EE6C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: Single Corner Snipped 43">
            <a:extLst>
              <a:ext uri="{FF2B5EF4-FFF2-40B4-BE49-F238E27FC236}">
                <a16:creationId xmlns:a16="http://schemas.microsoft.com/office/drawing/2014/main" id="{E81E3EFD-5251-4076-9BE3-5A522A907687}"/>
              </a:ext>
            </a:extLst>
          </p:cNvPr>
          <p:cNvSpPr/>
          <p:nvPr userDrawn="1"/>
        </p:nvSpPr>
        <p:spPr>
          <a:xfrm>
            <a:off x="3220075" y="4601252"/>
            <a:ext cx="2703847" cy="1785257"/>
          </a:xfrm>
          <a:prstGeom prst="snip1Rect">
            <a:avLst/>
          </a:prstGeom>
          <a:solidFill>
            <a:srgbClr val="D858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: Single Corner Snipped 44">
            <a:extLst>
              <a:ext uri="{FF2B5EF4-FFF2-40B4-BE49-F238E27FC236}">
                <a16:creationId xmlns:a16="http://schemas.microsoft.com/office/drawing/2014/main" id="{F23D5ED9-97B2-4DDB-A7B6-ED100EE679B4}"/>
              </a:ext>
            </a:extLst>
          </p:cNvPr>
          <p:cNvSpPr/>
          <p:nvPr userDrawn="1"/>
        </p:nvSpPr>
        <p:spPr>
          <a:xfrm>
            <a:off x="6193973" y="4608397"/>
            <a:ext cx="2703847" cy="1785257"/>
          </a:xfrm>
          <a:prstGeom prst="snip1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Flowchart: Connector 45">
            <a:extLst>
              <a:ext uri="{FF2B5EF4-FFF2-40B4-BE49-F238E27FC236}">
                <a16:creationId xmlns:a16="http://schemas.microsoft.com/office/drawing/2014/main" id="{2A01E160-B360-4B30-955B-6D5B3C5429E6}"/>
              </a:ext>
            </a:extLst>
          </p:cNvPr>
          <p:cNvSpPr/>
          <p:nvPr userDrawn="1"/>
        </p:nvSpPr>
        <p:spPr>
          <a:xfrm>
            <a:off x="2144486" y="4481507"/>
            <a:ext cx="805543" cy="77288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Flowchart: Connector 46">
            <a:extLst>
              <a:ext uri="{FF2B5EF4-FFF2-40B4-BE49-F238E27FC236}">
                <a16:creationId xmlns:a16="http://schemas.microsoft.com/office/drawing/2014/main" id="{28012A05-74C6-4F57-A355-F1793FB87227}"/>
              </a:ext>
            </a:extLst>
          </p:cNvPr>
          <p:cNvSpPr/>
          <p:nvPr userDrawn="1"/>
        </p:nvSpPr>
        <p:spPr>
          <a:xfrm>
            <a:off x="5118379" y="4481507"/>
            <a:ext cx="805543" cy="77288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lowchart: Connector 47">
            <a:extLst>
              <a:ext uri="{FF2B5EF4-FFF2-40B4-BE49-F238E27FC236}">
                <a16:creationId xmlns:a16="http://schemas.microsoft.com/office/drawing/2014/main" id="{182EC654-21A2-4387-A125-4E82FB7EE2BA}"/>
              </a:ext>
            </a:extLst>
          </p:cNvPr>
          <p:cNvSpPr/>
          <p:nvPr userDrawn="1"/>
        </p:nvSpPr>
        <p:spPr>
          <a:xfrm>
            <a:off x="8073227" y="4486947"/>
            <a:ext cx="805543" cy="77288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 Placeholder 26">
            <a:extLst>
              <a:ext uri="{FF2B5EF4-FFF2-40B4-BE49-F238E27FC236}">
                <a16:creationId xmlns:a16="http://schemas.microsoft.com/office/drawing/2014/main" id="{5F2F25FB-18AC-48A6-80C3-F4D016BBDEA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138" y="5341935"/>
            <a:ext cx="2503487" cy="72866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0" name="Text Placeholder 26">
            <a:extLst>
              <a:ext uri="{FF2B5EF4-FFF2-40B4-BE49-F238E27FC236}">
                <a16:creationId xmlns:a16="http://schemas.microsoft.com/office/drawing/2014/main" id="{AB5BCAF0-0318-4D3E-A058-AE088B3A483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321091" y="5341935"/>
            <a:ext cx="2503487" cy="72866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1" name="Text Placeholder 26">
            <a:extLst>
              <a:ext uri="{FF2B5EF4-FFF2-40B4-BE49-F238E27FC236}">
                <a16:creationId xmlns:a16="http://schemas.microsoft.com/office/drawing/2014/main" id="{66626878-3BD9-4AB1-BDB4-D85EB85711D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302375" y="5341824"/>
            <a:ext cx="2503487" cy="72866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2" name="Text Placeholder 39">
            <a:extLst>
              <a:ext uri="{FF2B5EF4-FFF2-40B4-BE49-F238E27FC236}">
                <a16:creationId xmlns:a16="http://schemas.microsoft.com/office/drawing/2014/main" id="{29FD9D98-EF0C-4D45-A676-0337DDA3FF7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274888" y="4613273"/>
            <a:ext cx="566737" cy="500062"/>
          </a:xfrm>
        </p:spPr>
        <p:txBody>
          <a:bodyPr>
            <a:noAutofit/>
          </a:bodyPr>
          <a:lstStyle>
            <a:lvl1pPr marL="0" indent="0">
              <a:buNone/>
              <a:defRPr sz="1100" b="1">
                <a:solidFill>
                  <a:srgbClr val="EE6C4D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3" name="Text Placeholder 39">
            <a:extLst>
              <a:ext uri="{FF2B5EF4-FFF2-40B4-BE49-F238E27FC236}">
                <a16:creationId xmlns:a16="http://schemas.microsoft.com/office/drawing/2014/main" id="{B25955B4-5C2F-47F2-8CA9-D5605FBD39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70354" y="4623359"/>
            <a:ext cx="566737" cy="500062"/>
          </a:xfrm>
        </p:spPr>
        <p:txBody>
          <a:bodyPr>
            <a:noAutofit/>
          </a:bodyPr>
          <a:lstStyle>
            <a:lvl1pPr marL="0" indent="0">
              <a:buNone/>
              <a:defRPr sz="1100" b="1">
                <a:solidFill>
                  <a:srgbClr val="D8580A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4" name="Text Placeholder 39">
            <a:extLst>
              <a:ext uri="{FF2B5EF4-FFF2-40B4-BE49-F238E27FC236}">
                <a16:creationId xmlns:a16="http://schemas.microsoft.com/office/drawing/2014/main" id="{5BF05765-5870-4814-B1D9-70ED3565274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231981" y="4623909"/>
            <a:ext cx="566737" cy="500062"/>
          </a:xfrm>
        </p:spPr>
        <p:txBody>
          <a:bodyPr>
            <a:noAutofit/>
          </a:bodyPr>
          <a:lstStyle>
            <a:lvl1pPr marL="0" indent="0">
              <a:buNone/>
              <a:defRPr sz="1100" b="1">
                <a:solidFill>
                  <a:srgbClr val="FFD129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2705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294467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160ABC4-1837-4421-AA55-5A86139DB5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55789" y="1567608"/>
            <a:ext cx="2232422" cy="277971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19CDD1E-E60B-45BB-8F04-C56D5B2A7D6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028950" y="4525963"/>
            <a:ext cx="3086100" cy="1473200"/>
          </a:xfrm>
        </p:spPr>
        <p:txBody>
          <a:bodyPr/>
          <a:lstStyle>
            <a:lvl1pPr marL="0" indent="0" algn="ctr">
              <a:buNone/>
              <a:defRPr>
                <a:solidFill>
                  <a:srgbClr val="FF9900"/>
                </a:solidFill>
              </a:defRPr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CC02801-B1CE-4111-B7EA-8E17D81DC0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365127"/>
            <a:ext cx="7886700" cy="102384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Contact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B38C91-86A9-42C6-A009-1712F145D195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DA7A39-AFC0-4E36-9D03-071DAAC68039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1381BA2-0A8E-46C6-8238-CA154AF5018B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4729993-3E5C-45F8-B93C-D489A1D960CC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AE78D00F-22B1-4640-9C2F-C6800980416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35480676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5B458-0CCF-4EC5-8658-74C38A709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E6381D-AA3B-422D-B6A9-F65DAF6763C2}"/>
              </a:ext>
            </a:extLst>
          </p:cNvPr>
          <p:cNvSpPr/>
          <p:nvPr userDrawn="1"/>
        </p:nvSpPr>
        <p:spPr>
          <a:xfrm>
            <a:off x="246182" y="228599"/>
            <a:ext cx="8651635" cy="6172201"/>
          </a:xfrm>
          <a:prstGeom prst="rect">
            <a:avLst/>
          </a:prstGeom>
          <a:noFill/>
          <a:ln>
            <a:solidFill>
              <a:srgbClr val="708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1091E3-F5BB-48C1-8AB0-D33A74D5660D}"/>
              </a:ext>
            </a:extLst>
          </p:cNvPr>
          <p:cNvSpPr txBox="1"/>
          <p:nvPr userDrawn="1"/>
        </p:nvSpPr>
        <p:spPr>
          <a:xfrm>
            <a:off x="-1" y="6629135"/>
            <a:ext cx="9144001" cy="246221"/>
          </a:xfrm>
          <a:prstGeom prst="rect">
            <a:avLst/>
          </a:prstGeom>
          <a:solidFill>
            <a:srgbClr val="F8A346"/>
          </a:solidFill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© 2022 </a:t>
            </a:r>
            <a:r>
              <a:rPr kumimoji="0" lang="en-US" sz="1000" b="0" i="0" u="none" strike="noStrike" kern="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5FF6821-9AFC-4540-9AB5-F7C45B10DE16}"/>
              </a:ext>
            </a:extLst>
          </p:cNvPr>
          <p:cNvGrpSpPr/>
          <p:nvPr userDrawn="1"/>
        </p:nvGrpSpPr>
        <p:grpSpPr>
          <a:xfrm>
            <a:off x="457199" y="31323"/>
            <a:ext cx="949571" cy="667604"/>
            <a:chOff x="3332285" y="3692771"/>
            <a:chExt cx="2514600" cy="1737360"/>
          </a:xfrm>
          <a:solidFill>
            <a:schemeClr val="bg1"/>
          </a:soli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E8AE764-7D81-4A36-AE4D-C3ACCD76C4DB}"/>
                </a:ext>
              </a:extLst>
            </p:cNvPr>
            <p:cNvSpPr/>
            <p:nvPr userDrawn="1"/>
          </p:nvSpPr>
          <p:spPr>
            <a:xfrm>
              <a:off x="3332285" y="3692771"/>
              <a:ext cx="2514600" cy="1737360"/>
            </a:xfrm>
            <a:prstGeom prst="rect">
              <a:avLst/>
            </a:prstGeom>
            <a:grpFill/>
            <a:ln>
              <a:solidFill>
                <a:srgbClr val="708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0680CA7-A5D2-49DF-B72D-C166BDD1A6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417893" y="3745523"/>
              <a:ext cx="2364247" cy="1644162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346461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Slid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865929" y="5286196"/>
            <a:ext cx="3134531" cy="356462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350" b="1" i="0" cap="all" spc="225" baseline="0">
                <a:solidFill>
                  <a:schemeClr val="bg2">
                    <a:lumMod val="75000"/>
                  </a:schemeClr>
                </a:solidFill>
                <a:latin typeface="Speak Pro" panose="020B0504020101020102" pitchFamily="34" charset="0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65929" y="2715790"/>
            <a:ext cx="3134532" cy="2387600"/>
          </a:xfrm>
          <a:prstGeom prst="rect">
            <a:avLst/>
          </a:prstGeom>
        </p:spPr>
        <p:txBody>
          <a:bodyPr lIns="0" rIns="0" anchor="b">
            <a:normAutofit/>
          </a:bodyPr>
          <a:lstStyle>
            <a:lvl1pPr algn="r">
              <a:defRPr sz="3600" b="0" i="0" cap="all" baseline="0">
                <a:solidFill>
                  <a:schemeClr val="bg1"/>
                </a:solidFill>
                <a:latin typeface="Playfair Display SC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2892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9525627-537D-D740-918D-FD8895672A9F}"/>
              </a:ext>
            </a:extLst>
          </p:cNvPr>
          <p:cNvCxnSpPr>
            <a:cxnSpLocks/>
          </p:cNvCxnSpPr>
          <p:nvPr userDrawn="1"/>
        </p:nvCxnSpPr>
        <p:spPr>
          <a:xfrm>
            <a:off x="1" y="1720312"/>
            <a:ext cx="456979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7871FF-E4C1-4C8A-887F-525F2F78F54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69792" y="0"/>
            <a:ext cx="4568825" cy="662940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D9A77A1-F838-4796-8305-A402FA7D964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01638" y="4320073"/>
            <a:ext cx="4040187" cy="817077"/>
          </a:xfrm>
        </p:spPr>
        <p:txBody>
          <a:bodyPr>
            <a:noAutofit/>
          </a:bodyPr>
          <a:lstStyle>
            <a:lvl1pPr marL="0" indent="0">
              <a:buNone/>
              <a:defRPr sz="3200" b="1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2492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Slide 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50850A2-E512-4E97-ACB2-CD6DF87103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143000" y="5286196"/>
            <a:ext cx="3134531" cy="356462"/>
          </a:xfrm>
        </p:spPr>
        <p:txBody>
          <a:bodyPr lIns="0" rIns="0">
            <a:normAutofit/>
          </a:bodyPr>
          <a:lstStyle>
            <a:lvl1pPr marL="0" indent="0">
              <a:buNone/>
              <a:defRPr sz="1350" b="1" i="0" cap="all" spc="225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15790"/>
            <a:ext cx="3134532" cy="2387600"/>
          </a:xfrm>
          <a:prstGeom prst="rect">
            <a:avLst/>
          </a:prstGeom>
        </p:spPr>
        <p:txBody>
          <a:bodyPr lIns="0" rIns="0" anchor="b">
            <a:normAutofit/>
          </a:bodyPr>
          <a:lstStyle>
            <a:lvl1pPr algn="l">
              <a:defRPr sz="3600" b="0" i="0" cap="all" baseline="0">
                <a:solidFill>
                  <a:schemeClr val="bg1"/>
                </a:solidFill>
                <a:latin typeface="Playfair Display SC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B4FF4E3-951F-F040-800F-0DDAC2CCC507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9144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1CB8D0AB-B1FF-4EAD-836D-DCAF747C86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852812" y="87062"/>
            <a:ext cx="1194472" cy="83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4221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94467" y="339645"/>
            <a:ext cx="8526801" cy="1002552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algn="l">
              <a:defRPr sz="3375" b="0" i="0" cap="small" baseline="0">
                <a:solidFill>
                  <a:schemeClr val="bg1"/>
                </a:solidFill>
                <a:latin typeface="Playfair Display SC" panose="00000500000000000000" pitchFamily="2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294467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93E56-30EE-384E-9A8A-090C645582DB}"/>
              </a:ext>
            </a:extLst>
          </p:cNvPr>
          <p:cNvCxnSpPr>
            <a:cxnSpLocks/>
          </p:cNvCxnSpPr>
          <p:nvPr userDrawn="1"/>
        </p:nvCxnSpPr>
        <p:spPr>
          <a:xfrm>
            <a:off x="294467" y="1405468"/>
            <a:ext cx="852680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3695097B-2734-4C5A-93A5-BB7EEFBCC2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467" y="1506064"/>
            <a:ext cx="8526801" cy="47082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6429FC-49FA-43F0-8A88-206BEBCD012E}"/>
              </a:ext>
            </a:extLst>
          </p:cNvPr>
          <p:cNvSpPr txBox="1"/>
          <p:nvPr userDrawn="1"/>
        </p:nvSpPr>
        <p:spPr>
          <a:xfrm>
            <a:off x="1" y="6629136"/>
            <a:ext cx="9143999" cy="207749"/>
          </a:xfrm>
          <a:prstGeom prst="rect">
            <a:avLst/>
          </a:prstGeom>
          <a:solidFill>
            <a:srgbClr val="000E2A"/>
          </a:solidFill>
        </p:spPr>
        <p:txBody>
          <a:bodyPr wrap="square" rtlCol="0">
            <a:spAutoFit/>
          </a:bodyPr>
          <a:lstStyle/>
          <a:p>
            <a:pPr marL="0" marR="0" lvl="0" indent="0" defTabSz="342900" eaLnBrk="1" fontAlgn="auto" latinLnBrk="0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© 2022 </a:t>
            </a:r>
            <a:r>
              <a:rPr kumimoji="0" lang="en-US" sz="800" b="0" i="0" u="none" strike="noStrike" kern="0" cap="small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FAF6790E-509A-4DC2-8C68-5E6ACE3F88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852812" y="87062"/>
            <a:ext cx="1194472" cy="83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2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3BB2F6-C24E-4A36-873C-A1E106562B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8025" y="-9331"/>
            <a:ext cx="8295466" cy="687666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4338735"/>
            <a:ext cx="3134532" cy="872412"/>
          </a:xfrm>
          <a:prstGeom prst="rect">
            <a:avLst/>
          </a:prstGeom>
        </p:spPr>
        <p:txBody>
          <a:bodyPr lIns="0" rIns="0" anchor="b">
            <a:normAutofit/>
          </a:bodyPr>
          <a:lstStyle>
            <a:lvl1pPr algn="l">
              <a:defRPr sz="3600" b="0" i="0" cap="all" baseline="0">
                <a:solidFill>
                  <a:schemeClr val="bg1"/>
                </a:solidFill>
                <a:latin typeface="Playfair Display SC" panose="00000500000000000000" pitchFamily="2" charset="0"/>
              </a:defRPr>
            </a:lvl1pPr>
          </a:lstStyle>
          <a:p>
            <a:r>
              <a:rPr lang="en-US" dirty="0"/>
              <a:t>Questions?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C4B436F-A511-A141-900B-BA20A19A1BCE}"/>
              </a:ext>
            </a:extLst>
          </p:cNvPr>
          <p:cNvCxnSpPr>
            <a:cxnSpLocks/>
          </p:cNvCxnSpPr>
          <p:nvPr userDrawn="1"/>
        </p:nvCxnSpPr>
        <p:spPr>
          <a:xfrm>
            <a:off x="843365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0879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20491" y="339645"/>
            <a:ext cx="7600777" cy="1002552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algn="l">
              <a:defRPr sz="3375" b="0" i="0" cap="small" baseline="0">
                <a:solidFill>
                  <a:schemeClr val="bg1"/>
                </a:solidFill>
                <a:latin typeface="Playfair Display SC" panose="00000500000000000000" pitchFamily="2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294467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78CECE2-CD4D-4A44-927A-53FFE158AF1C}"/>
              </a:ext>
            </a:extLst>
          </p:cNvPr>
          <p:cNvCxnSpPr>
            <a:cxnSpLocks/>
          </p:cNvCxnSpPr>
          <p:nvPr userDrawn="1"/>
        </p:nvCxnSpPr>
        <p:spPr>
          <a:xfrm>
            <a:off x="850739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1B2D7F8-9505-6148-BEA2-27C4290FF6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20491" y="2330825"/>
            <a:ext cx="3520295" cy="3846139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A9ADB053-F5D5-D34D-B6E3-A8AB7297F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0973" y="2330825"/>
            <a:ext cx="3520295" cy="3846139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75E12F7-C53F-EB47-8D86-3CE7D6B2A8FB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220492" y="1468740"/>
            <a:ext cx="3504117" cy="823912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0C3895DE-E9F7-5A41-91A4-BC8DE509CF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300972" y="1468740"/>
            <a:ext cx="3521374" cy="823912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55992B9-29BB-4F09-8DB2-878400C673AE}"/>
              </a:ext>
            </a:extLst>
          </p:cNvPr>
          <p:cNvSpPr txBox="1"/>
          <p:nvPr userDrawn="1"/>
        </p:nvSpPr>
        <p:spPr>
          <a:xfrm>
            <a:off x="1045036" y="6629136"/>
            <a:ext cx="8098964" cy="207749"/>
          </a:xfrm>
          <a:prstGeom prst="rect">
            <a:avLst/>
          </a:prstGeom>
          <a:solidFill>
            <a:srgbClr val="000E2A"/>
          </a:solidFill>
        </p:spPr>
        <p:txBody>
          <a:bodyPr wrap="square" rtlCol="0">
            <a:spAutoFit/>
          </a:bodyPr>
          <a:lstStyle/>
          <a:p>
            <a:pPr marL="0" marR="0" lvl="0" indent="0" defTabSz="342900" eaLnBrk="1" fontAlgn="auto" latinLnBrk="0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© 2022 </a:t>
            </a:r>
            <a:r>
              <a:rPr kumimoji="0" lang="en-US" sz="800" b="0" i="0" u="none" strike="noStrike" kern="0" cap="small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16" name="Picture 15" descr="Text&#10;&#10;Description automatically generated">
            <a:extLst>
              <a:ext uri="{FF2B5EF4-FFF2-40B4-BE49-F238E27FC236}">
                <a16:creationId xmlns:a16="http://schemas.microsoft.com/office/drawing/2014/main" id="{0D8B0A46-73B0-42DA-A874-482E107F52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852812" y="87062"/>
            <a:ext cx="1194472" cy="83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7371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768A6DFD-6901-4EB0-B922-422026701321}"/>
              </a:ext>
            </a:extLst>
          </p:cNvPr>
          <p:cNvSpPr txBox="1"/>
          <p:nvPr userDrawn="1"/>
        </p:nvSpPr>
        <p:spPr>
          <a:xfrm>
            <a:off x="1" y="6629136"/>
            <a:ext cx="9143999" cy="207749"/>
          </a:xfrm>
          <a:prstGeom prst="rect">
            <a:avLst/>
          </a:prstGeom>
          <a:solidFill>
            <a:srgbClr val="000E2A"/>
          </a:solidFill>
        </p:spPr>
        <p:txBody>
          <a:bodyPr wrap="square" rtlCol="0">
            <a:spAutoFit/>
          </a:bodyPr>
          <a:lstStyle/>
          <a:p>
            <a:pPr marL="0" marR="0" lvl="0" indent="0" defTabSz="342900" eaLnBrk="1" fontAlgn="auto" latinLnBrk="0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© 2022 </a:t>
            </a:r>
            <a:r>
              <a:rPr kumimoji="0" lang="en-US" sz="800" b="0" i="0" u="none" strike="noStrike" kern="0" cap="small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Conn Maciel Carey LLP      All Rights Reserved     Attorney Advertising				           www.connmaciel.com </a:t>
            </a: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94468" y="339645"/>
            <a:ext cx="7600777" cy="1002552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algn="l">
              <a:defRPr sz="3375" b="0" i="0" cap="small" baseline="0">
                <a:solidFill>
                  <a:schemeClr val="bg1"/>
                </a:solidFill>
                <a:latin typeface="Playfair Display SC" panose="00000500000000000000" pitchFamily="2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294467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1B2D7F8-9505-6148-BEA2-27C4290FF6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4468" y="2330825"/>
            <a:ext cx="3520295" cy="3846139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A9ADB053-F5D5-D34D-B6E3-A8AB7297F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74949" y="2330825"/>
            <a:ext cx="3520295" cy="3846139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20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75E12F7-C53F-EB47-8D86-3CE7D6B2A8FB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294468" y="1468740"/>
            <a:ext cx="3504117" cy="823912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0C3895DE-E9F7-5A41-91A4-BC8DE509CF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74949" y="1468740"/>
            <a:ext cx="3521374" cy="823912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bg1">
                    <a:lumMod val="95000"/>
                  </a:schemeClr>
                </a:solidFill>
                <a:latin typeface="PT Serif" panose="020A0603040505020204" pitchFamily="18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28CCA37-00BD-0A43-8647-67DD0510A7E3}"/>
              </a:ext>
            </a:extLst>
          </p:cNvPr>
          <p:cNvCxnSpPr>
            <a:cxnSpLocks/>
          </p:cNvCxnSpPr>
          <p:nvPr userDrawn="1"/>
        </p:nvCxnSpPr>
        <p:spPr>
          <a:xfrm>
            <a:off x="8293262" y="886409"/>
            <a:ext cx="0" cy="597159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Text&#10;&#10;Description automatically generated">
            <a:extLst>
              <a:ext uri="{FF2B5EF4-FFF2-40B4-BE49-F238E27FC236}">
                <a16:creationId xmlns:a16="http://schemas.microsoft.com/office/drawing/2014/main" id="{0DFADD8F-C2F2-4AB9-9E43-3C8CB58BA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852812" y="87062"/>
            <a:ext cx="1194472" cy="83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1966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86170"/>
            <a:ext cx="8229600" cy="1143000"/>
          </a:xfrm>
        </p:spPr>
        <p:txBody>
          <a:bodyPr/>
          <a:lstStyle>
            <a:lvl1pPr>
              <a:defRPr>
                <a:solidFill>
                  <a:srgbClr val="112B5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8990"/>
            <a:ext cx="8229600" cy="4396993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5BF0-9954-894B-8C4D-10107937F39D}" type="datetime1">
              <a:rPr lang="en-US" smtClean="0"/>
              <a:t>6/15/2022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2907" y="6077931"/>
            <a:ext cx="2133600" cy="365125"/>
          </a:xfrm>
        </p:spPr>
        <p:txBody>
          <a:bodyPr/>
          <a:lstStyle/>
          <a:p>
            <a:fld id="{7575393D-A3F7-FB47-91BA-2492CFC48742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9" name="Picture 8" descr="CMC Slide Page.pd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328"/>
            <a:ext cx="9144000" cy="679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75985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2C4E-DC67-F44B-9188-23F567CA9BF2}" type="datetime1">
              <a:rPr lang="en-US" smtClean="0"/>
              <a:t>6/15/2022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5393D-A3F7-FB47-91BA-2492CFC48742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 descr="CMC PPT Title Page L•E.pd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328"/>
            <a:ext cx="9144000" cy="679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918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845A71-C369-2A42-A14F-2BD1985F75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652954"/>
            <a:ext cx="7886700" cy="45240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5E30874F-170C-478B-8D2C-C4C7BA655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3530" y="497011"/>
            <a:ext cx="7218485" cy="7159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58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765" r:id="rId2"/>
    <p:sldLayoutId id="2147483749" r:id="rId3"/>
    <p:sldLayoutId id="2147483726" r:id="rId4"/>
    <p:sldLayoutId id="2147483747" r:id="rId5"/>
    <p:sldLayoutId id="2147483750" r:id="rId6"/>
    <p:sldLayoutId id="2147483752" r:id="rId7"/>
    <p:sldLayoutId id="2147483775" r:id="rId8"/>
    <p:sldLayoutId id="2147483776" r:id="rId9"/>
    <p:sldLayoutId id="2147483777" r:id="rId10"/>
    <p:sldLayoutId id="2147483725" r:id="rId11"/>
    <p:sldLayoutId id="2147483707" r:id="rId12"/>
    <p:sldLayoutId id="2147483681" r:id="rId13"/>
    <p:sldLayoutId id="2147483705" r:id="rId14"/>
    <p:sldLayoutId id="2147483734" r:id="rId15"/>
    <p:sldLayoutId id="2147483754" r:id="rId16"/>
    <p:sldLayoutId id="2147483710" r:id="rId17"/>
    <p:sldLayoutId id="2147483709" r:id="rId18"/>
    <p:sldLayoutId id="2147483730" r:id="rId19"/>
    <p:sldLayoutId id="2147483778" r:id="rId20"/>
    <p:sldLayoutId id="2147483779" r:id="rId21"/>
    <p:sldLayoutId id="2147483780" r:id="rId22"/>
    <p:sldLayoutId id="2147483719" r:id="rId23"/>
    <p:sldLayoutId id="2147483677" r:id="rId24"/>
    <p:sldLayoutId id="2147483781" r:id="rId25"/>
    <p:sldLayoutId id="2147483669" r:id="rId26"/>
    <p:sldLayoutId id="2147483673" r:id="rId27"/>
    <p:sldLayoutId id="2147483674" r:id="rId28"/>
    <p:sldLayoutId id="2147483675" r:id="rId29"/>
    <p:sldLayoutId id="2147483682" r:id="rId30"/>
    <p:sldLayoutId id="2147483691" r:id="rId31"/>
    <p:sldLayoutId id="2147483692" r:id="rId32"/>
    <p:sldLayoutId id="2147483782" r:id="rId33"/>
    <p:sldLayoutId id="2147483783" r:id="rId34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4000" b="1" kern="1200" cap="none" baseline="0">
          <a:solidFill>
            <a:srgbClr val="002060"/>
          </a:solidFill>
          <a:latin typeface="Adamina" panose="02000503000000020004" pitchFamily="2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000" b="0" kern="1200">
          <a:solidFill>
            <a:schemeClr val="tx1">
              <a:lumMod val="75000"/>
              <a:lumOff val="25000"/>
            </a:schemeClr>
          </a:solidFill>
          <a:latin typeface="Adamina" panose="02000503000000020004" pitchFamily="2" charset="0"/>
          <a:ea typeface="Roboto Condensed" panose="02000000000000000000" pitchFamily="2" charset="0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Calibri" panose="020F0502020204030204" pitchFamily="34" charset="0"/>
        <a:buChar char="‒"/>
        <a:defRPr sz="2000" b="0" kern="1200">
          <a:solidFill>
            <a:schemeClr val="tx1">
              <a:lumMod val="75000"/>
              <a:lumOff val="25000"/>
            </a:schemeClr>
          </a:solidFill>
          <a:latin typeface="Adamina" panose="02000503000000020004" pitchFamily="2" charset="0"/>
          <a:ea typeface="Roboto Condensed" panose="02000000000000000000" pitchFamily="2" charset="0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b="0" kern="1200">
          <a:solidFill>
            <a:schemeClr val="tx1">
              <a:lumMod val="75000"/>
              <a:lumOff val="25000"/>
            </a:schemeClr>
          </a:solidFill>
          <a:latin typeface="Adamina" panose="02000503000000020004" pitchFamily="2" charset="0"/>
          <a:ea typeface="Roboto Condensed" panose="02000000000000000000" pitchFamily="2" charset="0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Calibri" panose="020F0502020204030204" pitchFamily="34" charset="0"/>
        <a:buChar char="‒"/>
        <a:defRPr sz="2000" b="0" kern="1200">
          <a:solidFill>
            <a:schemeClr val="tx1">
              <a:lumMod val="75000"/>
              <a:lumOff val="25000"/>
            </a:schemeClr>
          </a:solidFill>
          <a:latin typeface="Adamina" panose="02000503000000020004" pitchFamily="2" charset="0"/>
          <a:ea typeface="Roboto Condensed" panose="02000000000000000000" pitchFamily="2" charset="0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b="0" kern="1200">
          <a:solidFill>
            <a:schemeClr val="tx1">
              <a:lumMod val="75000"/>
              <a:lumOff val="25000"/>
            </a:schemeClr>
          </a:solidFill>
          <a:latin typeface="Adamina" panose="02000503000000020004" pitchFamily="2" charset="0"/>
          <a:ea typeface="Roboto Condensed" panose="02000000000000000000" pitchFamily="2" charset="0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4.pn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6D0B85F-3AFA-445F-B3A0-C231B56DD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742" y="3124200"/>
            <a:ext cx="8196943" cy="128451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en-US" sz="3200" b="1" dirty="0">
                <a:latin typeface="Adamina" panose="02000503000000020004" pitchFamily="2" charset="0"/>
              </a:rPr>
              <a:t>ACPC 2022 summer Meeting:</a:t>
            </a:r>
            <a:br>
              <a:rPr lang="en-US" sz="3200" b="1" dirty="0">
                <a:latin typeface="Adamina" panose="02000503000000020004" pitchFamily="2" charset="0"/>
              </a:rPr>
            </a:br>
            <a:r>
              <a:rPr lang="en-US" sz="3200" b="1" dirty="0">
                <a:latin typeface="Adamina" panose="02000503000000020004" pitchFamily="2" charset="0"/>
              </a:rPr>
              <a:t>Trade Secrets Management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AC5A14B-26AC-425B-9380-7985D7269E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4546" y="4569368"/>
            <a:ext cx="6717079" cy="544512"/>
          </a:xfrm>
        </p:spPr>
        <p:txBody>
          <a:bodyPr/>
          <a:lstStyle/>
          <a:p>
            <a:r>
              <a:rPr lang="en-US" b="1" dirty="0">
                <a:solidFill>
                  <a:srgbClr val="D8580A"/>
                </a:solidFill>
                <a:latin typeface="Adamina" panose="02000503000000020004" pitchFamily="2" charset="0"/>
              </a:rPr>
              <a:t>June 15, 2022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B204A8E-C1E7-4518-9261-C0BDF0CC230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43365" y="5373688"/>
            <a:ext cx="7457673" cy="1190398"/>
          </a:xfrm>
        </p:spPr>
        <p:txBody>
          <a:bodyPr>
            <a:normAutofit fontScale="62500" lnSpcReduction="20000"/>
          </a:bodyPr>
          <a:lstStyle/>
          <a:p>
            <a:r>
              <a:rPr lang="en-US" sz="2800" b="1" dirty="0">
                <a:solidFill>
                  <a:srgbClr val="D8580A"/>
                </a:solidFill>
                <a:latin typeface="Adamina" panose="02000503000000020004" pitchFamily="2" charset="0"/>
              </a:rPr>
              <a:t>Kara M. Maciel, Conn Maciel Carey LLP</a:t>
            </a:r>
          </a:p>
          <a:p>
            <a:r>
              <a:rPr lang="en-US" sz="2800" b="1" dirty="0">
                <a:solidFill>
                  <a:srgbClr val="D8580A"/>
                </a:solidFill>
                <a:latin typeface="Adamina" panose="02000503000000020004" pitchFamily="2" charset="0"/>
              </a:rPr>
              <a:t>John Cheek, Tenneco Inc.</a:t>
            </a:r>
          </a:p>
          <a:p>
            <a:r>
              <a:rPr lang="en-US" sz="2800" b="1" dirty="0">
                <a:solidFill>
                  <a:srgbClr val="D8580A"/>
                </a:solidFill>
                <a:latin typeface="Adamina" panose="02000503000000020004" pitchFamily="2" charset="0"/>
              </a:rPr>
              <a:t>Phil Petti, USG Corporation</a:t>
            </a:r>
          </a:p>
          <a:p>
            <a:r>
              <a:rPr lang="en-US" sz="2800" b="1" dirty="0">
                <a:solidFill>
                  <a:srgbClr val="D8580A"/>
                </a:solidFill>
                <a:latin typeface="Adamina" panose="02000503000000020004" pitchFamily="2" charset="0"/>
              </a:rPr>
              <a:t>Melissa Brand, Radius Health, Inc. </a:t>
            </a:r>
          </a:p>
        </p:txBody>
      </p:sp>
    </p:spTree>
    <p:extLst>
      <p:ext uri="{BB962C8B-B14F-4D97-AF65-F5344CB8AC3E}">
        <p14:creationId xmlns:p14="http://schemas.microsoft.com/office/powerpoint/2010/main" val="2814189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C7453-B45C-410E-92AD-3AAF7FEC37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3479178"/>
            <a:ext cx="7772400" cy="1470025"/>
          </a:xfrm>
        </p:spPr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2021 Economic Intelligence Unit Survey Report</a:t>
            </a:r>
            <a:endParaRPr 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020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1110F-28F3-44F6-BDD6-E984CD9F9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26900"/>
            <a:ext cx="7886700" cy="423861"/>
          </a:xfrm>
        </p:spPr>
        <p:txBody>
          <a:bodyPr>
            <a:noAutofit/>
          </a:bodyPr>
          <a:lstStyle/>
          <a:p>
            <a:r>
              <a:rPr lang="en-US" sz="2800" dirty="0"/>
              <a:t>EIU Survey Results:  What are the biggest obstacles to safeguarding trade secrets?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6308628-E1F2-467E-898E-7F2AB8CBDD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37%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6C18774-9979-4CBF-B521-9A6E11DF1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33%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745B8C41-3B29-4F4B-8A83-8C2C8234A0A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28%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F5D828E-5558-4E81-B4A6-27E22299CD6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25%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CC11B0A4-C9F4-424A-AF24-51069D6E919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23%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56CA4262-A3CD-4523-BD1A-D0452584EC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23%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683E3B53-34A7-4D4D-B589-E9F54358031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23%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E855ED5A-2B50-461B-95A2-E0C91147804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22%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733C61E1-8068-4E78-88E0-2A93F514A34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22%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DCA68AF-B2C1-4491-B5EB-145CD0F6A6E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21%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D65F5D13-27E6-4A41-A5CD-F0630F114CC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anchor="ctr"/>
          <a:lstStyle/>
          <a:p>
            <a:pPr algn="ctr"/>
            <a:r>
              <a:rPr lang="en-US" sz="1600" dirty="0"/>
              <a:t>20%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A9349C20-99D7-43AD-96DC-5B06C864EC6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Insufficient cybersecurity expertise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1B911C5B-0610-427C-A8E3-E69BA3E53AB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Difficulty in providing sufficient proof of trade secrets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86783B5-7B1E-4120-86EB-E2E269D2C40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Lack of in-house experience or awareness about trade secrets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23186A18-3788-4549-A32C-27BA1BF7410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13716" y="3128727"/>
            <a:ext cx="5084883" cy="423862"/>
          </a:xfrm>
        </p:spPr>
        <p:txBody>
          <a:bodyPr>
            <a:normAutofit/>
          </a:bodyPr>
          <a:lstStyle/>
          <a:p>
            <a:r>
              <a:rPr lang="en-US" sz="1400" dirty="0"/>
              <a:t>Limited prioritization of safeguarding at senior levels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19AA01AD-02B1-454E-8211-2B0C26ECC49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13715" y="3604908"/>
            <a:ext cx="4961670" cy="423862"/>
          </a:xfrm>
        </p:spPr>
        <p:txBody>
          <a:bodyPr>
            <a:normAutofit/>
          </a:bodyPr>
          <a:lstStyle/>
          <a:p>
            <a:r>
              <a:rPr lang="en-US" sz="1400" dirty="0"/>
              <a:t>Budgetary constraints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4BB2A4D3-84A4-4764-A46E-7CAB10458D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15913" y="4090926"/>
            <a:ext cx="4961670" cy="423862"/>
          </a:xfrm>
        </p:spPr>
        <p:txBody>
          <a:bodyPr>
            <a:normAutofit/>
          </a:bodyPr>
          <a:lstStyle/>
          <a:p>
            <a:r>
              <a:rPr lang="en-US" sz="1400" dirty="0"/>
              <a:t>Lack of cross-organizational collaboration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BE337EC8-ED67-4771-9F5F-CFC1242EBC80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310113" y="4548844"/>
            <a:ext cx="4745464" cy="423862"/>
          </a:xfrm>
        </p:spPr>
        <p:txBody>
          <a:bodyPr>
            <a:normAutofit/>
          </a:bodyPr>
          <a:lstStyle/>
          <a:p>
            <a:r>
              <a:rPr lang="en-US" sz="1400" dirty="0"/>
              <a:t>Lack of clear leadership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DD2BD82C-EC0B-4BA6-AFF3-C282CFB8C04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310113" y="5017855"/>
            <a:ext cx="4745464" cy="42386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Lack of local cultural norms that encourage trade secret protection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9BC1C66B-18D5-4ADF-92F5-5D732327473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13715" y="5477377"/>
            <a:ext cx="4522054" cy="423862"/>
          </a:xfrm>
        </p:spPr>
        <p:txBody>
          <a:bodyPr>
            <a:normAutofit/>
          </a:bodyPr>
          <a:lstStyle/>
          <a:p>
            <a:r>
              <a:rPr lang="en-US" sz="1400" dirty="0"/>
              <a:t>Difficulty in defining trade secrets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C1C9858D-7C73-49B0-9A1C-3AB40AD2A6D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27697" y="5946200"/>
            <a:ext cx="4226597" cy="423862"/>
          </a:xfrm>
        </p:spPr>
        <p:txBody>
          <a:bodyPr>
            <a:normAutofit fontScale="92500"/>
          </a:bodyPr>
          <a:lstStyle/>
          <a:p>
            <a:r>
              <a:rPr lang="en-US" sz="1400" dirty="0"/>
              <a:t>Insufficient investigation protocols when theft is suspected</a:t>
            </a:r>
          </a:p>
        </p:txBody>
      </p:sp>
      <p:sp>
        <p:nvSpPr>
          <p:cNvPr id="41" name="Text Placeholder 31">
            <a:extLst>
              <a:ext uri="{FF2B5EF4-FFF2-40B4-BE49-F238E27FC236}">
                <a16:creationId xmlns:a16="http://schemas.microsoft.com/office/drawing/2014/main" id="{965BE894-F0C5-4684-AB21-AC6A5587A3D2}"/>
              </a:ext>
            </a:extLst>
          </p:cNvPr>
          <p:cNvSpPr txBox="1">
            <a:spLocks/>
          </p:cNvSpPr>
          <p:nvPr/>
        </p:nvSpPr>
        <p:spPr>
          <a:xfrm>
            <a:off x="315913" y="2646071"/>
            <a:ext cx="5733195" cy="4238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b="0" kern="1200">
                <a:solidFill>
                  <a:schemeClr val="bg1"/>
                </a:solidFill>
                <a:latin typeface="Adamina" panose="02000503000000020004" pitchFamily="2" charset="0"/>
                <a:ea typeface="Roboto Condensed" panose="02000000000000000000" pitchFamily="2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‒"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Adamina" panose="02000503000000020004" pitchFamily="2" charset="0"/>
                <a:ea typeface="Roboto Condensed" panose="02000000000000000000" pitchFamily="2" charset="0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Adamina" panose="02000503000000020004" pitchFamily="2" charset="0"/>
                <a:ea typeface="Roboto Condensed" panose="02000000000000000000" pitchFamily="2" charset="0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‒"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Adamina" panose="02000503000000020004" pitchFamily="2" charset="0"/>
                <a:ea typeface="Roboto Condensed" panose="02000000000000000000" pitchFamily="2" charset="0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Adamina" panose="02000503000000020004" pitchFamily="2" charset="0"/>
                <a:ea typeface="Roboto Condensed" panose="02000000000000000000" pitchFamily="2" charset="0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Lack of company culture that incentivizes trade secrets</a:t>
            </a:r>
          </a:p>
        </p:txBody>
      </p:sp>
    </p:spTree>
    <p:extLst>
      <p:ext uri="{BB962C8B-B14F-4D97-AF65-F5344CB8AC3E}">
        <p14:creationId xmlns:p14="http://schemas.microsoft.com/office/powerpoint/2010/main" val="3815303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3A84-A894-637F-D177-E1A766699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4 Stages of Trade Secret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419E1-3B3D-6D40-EE0B-0B24B80822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48991"/>
            <a:ext cx="8229600" cy="359169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Identification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Classification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Protection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Valuation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dirty="0"/>
              <a:t>Can’t be juggled around – target your efforts on categories to focus on the most meaningful trade secrets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BCCCFF-110B-1885-A65F-D8A5BA8CE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5393D-A3F7-FB47-91BA-2492CFC4874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091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>
            <a:extLst>
              <a:ext uri="{FF2B5EF4-FFF2-40B4-BE49-F238E27FC236}">
                <a16:creationId xmlns:a16="http://schemas.microsoft.com/office/drawing/2014/main" id="{47206FB3-A3CA-4B6D-A1E6-7EC754EA75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12109" y="462345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Identifying “Trade Secrets”</a:t>
            </a:r>
          </a:p>
        </p:txBody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DD699800-2A22-495A-A187-539E6F59269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14325" y="1581150"/>
            <a:ext cx="8372475" cy="4664833"/>
          </a:xfrm>
        </p:spPr>
        <p:txBody>
          <a:bodyPr>
            <a:normAutofit/>
          </a:bodyPr>
          <a:lstStyle/>
          <a:p>
            <a:pPr eaLnBrk="1" hangingPunct="1">
              <a:spcAft>
                <a:spcPct val="50000"/>
              </a:spcAft>
            </a:pPr>
            <a:r>
              <a:rPr lang="en-US" altLang="en-US" sz="2800" dirty="0">
                <a:latin typeface="+mj-lt"/>
              </a:rPr>
              <a:t>Information not generally known to others that gives a company a competitive advantage</a:t>
            </a:r>
          </a:p>
          <a:p>
            <a:pPr lvl="1" eaLnBrk="1" hangingPunct="1">
              <a:lnSpc>
                <a:spcPct val="50000"/>
              </a:lnSpc>
              <a:spcAft>
                <a:spcPct val="50000"/>
              </a:spcAft>
            </a:pPr>
            <a:r>
              <a:rPr lang="en-US" altLang="en-US" sz="2600" dirty="0">
                <a:latin typeface="+mj-lt"/>
              </a:rPr>
              <a:t>Confidential information</a:t>
            </a:r>
          </a:p>
          <a:p>
            <a:pPr lvl="1" eaLnBrk="1" hangingPunct="1">
              <a:lnSpc>
                <a:spcPct val="50000"/>
              </a:lnSpc>
              <a:spcAft>
                <a:spcPct val="50000"/>
              </a:spcAft>
            </a:pPr>
            <a:r>
              <a:rPr lang="en-US" altLang="en-US" sz="2600" dirty="0">
                <a:latin typeface="+mj-lt"/>
              </a:rPr>
              <a:t>Information has economic</a:t>
            </a:r>
          </a:p>
          <a:p>
            <a:pPr marL="457200" lvl="1" indent="0" eaLnBrk="1" hangingPunct="1">
              <a:lnSpc>
                <a:spcPct val="50000"/>
              </a:lnSpc>
              <a:spcAft>
                <a:spcPct val="50000"/>
              </a:spcAft>
              <a:buNone/>
            </a:pPr>
            <a:r>
              <a:rPr lang="en-US" altLang="en-US" sz="2600" dirty="0">
                <a:latin typeface="+mj-lt"/>
              </a:rPr>
              <a:t>    value</a:t>
            </a:r>
          </a:p>
          <a:p>
            <a:pPr marL="457200" lvl="1" indent="-457200" eaLnBrk="1" hangingPunct="1">
              <a:lnSpc>
                <a:spcPct val="50000"/>
              </a:lnSpc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altLang="en-US" sz="2600" dirty="0">
                <a:latin typeface="+mj-lt"/>
              </a:rPr>
              <a:t>Subject of reasonable efforts to maintain its secrecy</a:t>
            </a:r>
          </a:p>
          <a:p>
            <a:pPr eaLnBrk="1" hangingPunct="1">
              <a:spcAft>
                <a:spcPct val="50000"/>
              </a:spcAft>
            </a:pPr>
            <a:r>
              <a:rPr lang="en-US" altLang="en-US" sz="2600" dirty="0">
                <a:latin typeface="+mj-lt"/>
              </a:rPr>
              <a:t>Generally defined by state law – a large majority of states have adopted the Uniform Trade Secret Act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0C7FF25-25FA-4CEF-8BE1-E68892F4A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639A9B-1CD5-46F1-82AF-79E27C2EE798}" type="slidenum">
              <a:rPr lang="en-US" altLang="en-US"/>
              <a:pPr>
                <a:defRPr/>
              </a:pPr>
              <a:t>5</a:t>
            </a:fld>
            <a:endParaRPr lang="en-US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7FB4C2-78FC-4C37-AFFE-BD224C96D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92294"/>
            <a:ext cx="9144000" cy="3881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491668-3A23-477C-9CBE-E205618D50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4454" y="2550833"/>
            <a:ext cx="3616905" cy="117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225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>
            <a:extLst>
              <a:ext uri="{FF2B5EF4-FFF2-40B4-BE49-F238E27FC236}">
                <a16:creationId xmlns:a16="http://schemas.microsoft.com/office/drawing/2014/main" id="{4B2507E9-C1CB-40B6-9878-F3082D1F98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0860" y="453438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Identifying “Trade Secrets”?</a:t>
            </a: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C2C32AB8-19B0-4933-A554-69DF424E84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-1" y="1503841"/>
            <a:ext cx="8866507" cy="4848321"/>
          </a:xfrm>
        </p:spPr>
        <p:txBody>
          <a:bodyPr>
            <a:noAutofit/>
          </a:bodyPr>
          <a:lstStyle/>
          <a:p>
            <a:pPr lvl="1">
              <a:lnSpc>
                <a:spcPts val="27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Fact-specific inquiry – economic value and security risks vary by trade secret.</a:t>
            </a:r>
          </a:p>
          <a:p>
            <a:pPr lvl="1" eaLnBrk="1" hangingPunct="1">
              <a:lnSpc>
                <a:spcPts val="27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Factors courts consider include</a:t>
            </a:r>
          </a:p>
          <a:p>
            <a:pPr lvl="2" eaLnBrk="1" hangingPunct="1">
              <a:lnSpc>
                <a:spcPts val="2300"/>
              </a:lnSpc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en-US" altLang="en-US" dirty="0"/>
              <a:t>Whether the information is known outside of the owner’s business</a:t>
            </a:r>
          </a:p>
          <a:p>
            <a:pPr lvl="2" eaLnBrk="1" hangingPunct="1">
              <a:lnSpc>
                <a:spcPts val="2300"/>
              </a:lnSpc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en-US" altLang="en-US" dirty="0"/>
              <a:t>Measures taken by the owner to guard the secrecy of the information</a:t>
            </a:r>
          </a:p>
          <a:p>
            <a:pPr lvl="2" eaLnBrk="1" hangingPunct="1">
              <a:lnSpc>
                <a:spcPts val="2300"/>
              </a:lnSpc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en-US" altLang="en-US" dirty="0"/>
              <a:t>The value of the information to the owner and to the competitor</a:t>
            </a:r>
          </a:p>
          <a:p>
            <a:pPr lvl="2" eaLnBrk="1" hangingPunct="1">
              <a:lnSpc>
                <a:spcPts val="2300"/>
              </a:lnSpc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en-US" altLang="en-US" dirty="0"/>
              <a:t>The amount of effort or money expended by the owner in developing the information</a:t>
            </a:r>
          </a:p>
          <a:p>
            <a:pPr lvl="2" eaLnBrk="1" hangingPunct="1">
              <a:lnSpc>
                <a:spcPts val="2300"/>
              </a:lnSpc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en-US" altLang="en-US" dirty="0"/>
              <a:t>The ease or difficulty with which the information could properly be acquired or duplicated by others</a:t>
            </a:r>
          </a:p>
          <a:p>
            <a:pPr marL="1371600" lvl="2" indent="-457200" eaLnBrk="1" hangingPunct="1">
              <a:lnSpc>
                <a:spcPts val="2700"/>
              </a:lnSpc>
              <a:spcBef>
                <a:spcPts val="800"/>
              </a:spcBef>
              <a:buFontTx/>
              <a:buAutoNum type="arabicPeriod"/>
            </a:pPr>
            <a:endParaRPr lang="en-US" altLang="en-US" sz="2000" dirty="0"/>
          </a:p>
          <a:p>
            <a:pPr marL="990600" lvl="1" indent="-533400" eaLnBrk="1" hangingPunct="1">
              <a:lnSpc>
                <a:spcPts val="2700"/>
              </a:lnSpc>
              <a:spcBef>
                <a:spcPts val="800"/>
              </a:spcBef>
              <a:buFontTx/>
              <a:buNone/>
            </a:pPr>
            <a:endParaRPr lang="en-US" altLang="en-US" dirty="0">
              <a:solidFill>
                <a:srgbClr val="FFFF00"/>
              </a:solidFill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A7D93EE-F74C-4654-BD85-770551CB0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299300-0200-4E5B-89F7-79EE711943ED}" type="slidenum">
              <a:rPr lang="en-US" altLang="en-US"/>
              <a:pPr>
                <a:defRPr/>
              </a:pPr>
              <a:t>6</a:t>
            </a:fld>
            <a:endParaRPr lang="en-US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0EE7EA-27AA-490C-B0B3-B6893DE49D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92294"/>
            <a:ext cx="9144000" cy="388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302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579F4DE-91F7-48AC-ABF5-D07B41B53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0B0167-68ED-4B10-AF4E-5147C2C6A3FB}" type="slidenum">
              <a:rPr lang="en-US" altLang="en-US"/>
              <a:pPr>
                <a:defRPr/>
              </a:pPr>
              <a:t>7</a:t>
            </a:fld>
            <a:endParaRPr lang="en-US" altLang="en-US" dirty="0"/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B5367456-2B85-4D03-B13F-F3A18FF1E9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Classifying Trade Secrets by Categories</a:t>
            </a: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3D05E7D2-939B-4590-977D-3DB9E4ADA9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724400" y="1729170"/>
            <a:ext cx="3777574" cy="4713886"/>
          </a:xfrm>
        </p:spPr>
        <p:txBody>
          <a:bodyPr/>
          <a:lstStyle/>
          <a:p>
            <a:pPr>
              <a:lnSpc>
                <a:spcPts val="2700"/>
              </a:lnSpc>
              <a:spcBef>
                <a:spcPts val="1200"/>
              </a:spcBef>
            </a:pPr>
            <a:r>
              <a:rPr lang="en-US" altLang="en-US" sz="2400" dirty="0">
                <a:latin typeface="+mj-lt"/>
              </a:rPr>
              <a:t>Customer lists</a:t>
            </a:r>
            <a:endParaRPr lang="en-US" altLang="en-US" sz="1400" dirty="0">
              <a:latin typeface="+mj-lt"/>
            </a:endParaRPr>
          </a:p>
          <a:p>
            <a:pPr eaLnBrk="1" hangingPunct="1">
              <a:lnSpc>
                <a:spcPts val="2700"/>
              </a:lnSpc>
              <a:spcBef>
                <a:spcPts val="1200"/>
              </a:spcBef>
            </a:pPr>
            <a:r>
              <a:rPr lang="en-US" altLang="en-US" sz="2400" dirty="0">
                <a:latin typeface="+mj-lt"/>
              </a:rPr>
              <a:t>Formulas</a:t>
            </a:r>
            <a:endParaRPr lang="en-US" altLang="en-US" sz="1400" dirty="0">
              <a:latin typeface="+mj-lt"/>
            </a:endParaRPr>
          </a:p>
          <a:p>
            <a:pPr eaLnBrk="1" hangingPunct="1">
              <a:lnSpc>
                <a:spcPts val="2700"/>
              </a:lnSpc>
              <a:spcBef>
                <a:spcPts val="1200"/>
              </a:spcBef>
            </a:pPr>
            <a:r>
              <a:rPr lang="en-US" altLang="en-US" sz="2400" dirty="0">
                <a:latin typeface="+mj-lt"/>
              </a:rPr>
              <a:t>Manufacturing processes</a:t>
            </a:r>
            <a:endParaRPr lang="en-US" altLang="en-US" sz="1400" dirty="0">
              <a:latin typeface="+mj-lt"/>
            </a:endParaRPr>
          </a:p>
          <a:p>
            <a:pPr eaLnBrk="1" hangingPunct="1">
              <a:lnSpc>
                <a:spcPts val="2700"/>
              </a:lnSpc>
              <a:spcBef>
                <a:spcPts val="1200"/>
              </a:spcBef>
            </a:pPr>
            <a:r>
              <a:rPr lang="en-US" altLang="en-US" sz="2400" dirty="0">
                <a:latin typeface="+mj-lt"/>
              </a:rPr>
              <a:t>Marketing plans</a:t>
            </a:r>
            <a:endParaRPr lang="en-US" altLang="en-US" sz="1400" dirty="0">
              <a:latin typeface="+mj-lt"/>
            </a:endParaRPr>
          </a:p>
          <a:p>
            <a:pPr eaLnBrk="1" hangingPunct="1">
              <a:lnSpc>
                <a:spcPts val="2700"/>
              </a:lnSpc>
              <a:spcBef>
                <a:spcPts val="1200"/>
              </a:spcBef>
            </a:pPr>
            <a:r>
              <a:rPr lang="en-US" altLang="en-US" sz="2400" dirty="0">
                <a:latin typeface="+mj-lt"/>
              </a:rPr>
              <a:t>Pricing information</a:t>
            </a:r>
            <a:endParaRPr lang="en-US" altLang="en-US" sz="1400" dirty="0">
              <a:latin typeface="+mj-lt"/>
            </a:endParaRPr>
          </a:p>
          <a:p>
            <a:pPr eaLnBrk="1" hangingPunct="1">
              <a:lnSpc>
                <a:spcPts val="2700"/>
              </a:lnSpc>
              <a:spcBef>
                <a:spcPts val="1200"/>
              </a:spcBef>
            </a:pPr>
            <a:r>
              <a:rPr lang="en-US" altLang="en-US" sz="2400" dirty="0">
                <a:latin typeface="+mj-lt"/>
              </a:rPr>
              <a:t>Research studies</a:t>
            </a:r>
            <a:endParaRPr lang="en-US" altLang="en-US" sz="1400" dirty="0">
              <a:latin typeface="+mj-lt"/>
            </a:endParaRPr>
          </a:p>
          <a:p>
            <a:pPr eaLnBrk="1" hangingPunct="1">
              <a:lnSpc>
                <a:spcPts val="2700"/>
              </a:lnSpc>
              <a:spcBef>
                <a:spcPts val="1200"/>
              </a:spcBef>
            </a:pPr>
            <a:r>
              <a:rPr lang="en-US" altLang="en-US" sz="2400" dirty="0">
                <a:latin typeface="+mj-lt"/>
              </a:rPr>
              <a:t>Strategic business plans</a:t>
            </a:r>
            <a:endParaRPr lang="en-US" altLang="en-US" sz="1400" dirty="0">
              <a:latin typeface="+mj-lt"/>
            </a:endParaRPr>
          </a:p>
          <a:p>
            <a:pPr eaLnBrk="1" hangingPunct="1">
              <a:lnSpc>
                <a:spcPts val="2700"/>
              </a:lnSpc>
              <a:spcBef>
                <a:spcPts val="1200"/>
              </a:spcBef>
            </a:pPr>
            <a:r>
              <a:rPr lang="en-US" altLang="en-US" sz="2400" dirty="0">
                <a:latin typeface="+mj-lt"/>
              </a:rPr>
              <a:t>Testing data</a:t>
            </a:r>
            <a:endParaRPr lang="en-US" altLang="en-US" sz="1400" dirty="0">
              <a:latin typeface="+mj-lt"/>
            </a:endParaRPr>
          </a:p>
          <a:p>
            <a:pPr eaLnBrk="1" hangingPunct="1">
              <a:lnSpc>
                <a:spcPts val="2700"/>
              </a:lnSpc>
              <a:spcBef>
                <a:spcPts val="1200"/>
              </a:spcBef>
            </a:pPr>
            <a:r>
              <a:rPr lang="en-US" altLang="en-US" sz="2400" dirty="0">
                <a:latin typeface="+mj-lt"/>
              </a:rPr>
              <a:t>Training manuals</a:t>
            </a:r>
          </a:p>
        </p:txBody>
      </p:sp>
      <p:pic>
        <p:nvPicPr>
          <p:cNvPr id="9221" name="Picture 5" descr="top secret">
            <a:extLst>
              <a:ext uri="{FF2B5EF4-FFF2-40B4-BE49-F238E27FC236}">
                <a16:creationId xmlns:a16="http://schemas.microsoft.com/office/drawing/2014/main" id="{31BE836B-E7E7-484C-AA72-44FE3C362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528" y="2379426"/>
            <a:ext cx="3124200" cy="2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8BD2FA-1233-484A-B708-73DC548004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92294"/>
            <a:ext cx="9144000" cy="388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62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>
            <a:extLst>
              <a:ext uri="{FF2B5EF4-FFF2-40B4-BE49-F238E27FC236}">
                <a16:creationId xmlns:a16="http://schemas.microsoft.com/office/drawing/2014/main" id="{47EDF7B1-F71E-4E02-AF00-6AA6B8B62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EIU Survey:  What do you regard to be the most significant threats to the security of your company’s trade secrets?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8D290A85-E08B-474A-944C-C5BA0B1ADE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>
                <a:solidFill>
                  <a:schemeClr val="bg1"/>
                </a:solidFill>
              </a:rPr>
              <a:t>Weakness in cybersecurity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0189B775-A062-48C8-A2A2-045107356B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>
                <a:solidFill>
                  <a:schemeClr val="bg1"/>
                </a:solidFill>
              </a:rPr>
              <a:t>Employee leaks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6BEFADF4-D522-40D3-A6A0-9BBB0E21D63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>
                <a:solidFill>
                  <a:schemeClr val="bg1"/>
                </a:solidFill>
              </a:rPr>
              <a:t>Competitive Intelligence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1B254D23-C6F9-49CF-971C-F4F03F49F6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44485" y="2352451"/>
            <a:ext cx="925285" cy="500062"/>
          </a:xfrm>
        </p:spPr>
        <p:txBody>
          <a:bodyPr anchor="ctr"/>
          <a:lstStyle/>
          <a:p>
            <a:r>
              <a:rPr lang="en-US" sz="2400" dirty="0"/>
              <a:t>49%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8D95D001-CA00-4535-98FB-344D65B72FE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139951" y="2362537"/>
            <a:ext cx="925285" cy="500062"/>
          </a:xfrm>
        </p:spPr>
        <p:txBody>
          <a:bodyPr anchor="ctr"/>
          <a:lstStyle/>
          <a:p>
            <a:r>
              <a:rPr lang="en-US" sz="2400" dirty="0"/>
              <a:t>48%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4365C243-265C-4071-A202-79325D577C6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01578" y="2363087"/>
            <a:ext cx="925285" cy="500062"/>
          </a:xfrm>
        </p:spPr>
        <p:txBody>
          <a:bodyPr anchor="ctr"/>
          <a:lstStyle/>
          <a:p>
            <a:r>
              <a:rPr lang="en-US" sz="2400" dirty="0"/>
              <a:t>27%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8406479C-DF32-4AA6-BD4C-D2EA9CDA189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>
                <a:solidFill>
                  <a:schemeClr val="bg1"/>
                </a:solidFill>
              </a:rPr>
              <a:t>Third-party service provider leaks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C6A4357E-7E9E-47EC-8A42-1AB3346D439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>
                <a:solidFill>
                  <a:schemeClr val="bg1"/>
                </a:solidFill>
              </a:rPr>
              <a:t>Corporate espionage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5992D76-E109-451B-A830-12197DDB47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302375" y="5287394"/>
            <a:ext cx="2503487" cy="88480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>
                <a:solidFill>
                  <a:schemeClr val="bg1"/>
                </a:solidFill>
              </a:rPr>
              <a:t>Failure to categorize intangible assets as trade secrets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5F9BB70F-8C14-4241-9F2C-D80B1B82108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144485" y="4700361"/>
            <a:ext cx="925285" cy="500062"/>
          </a:xfrm>
        </p:spPr>
        <p:txBody>
          <a:bodyPr anchor="ctr"/>
          <a:lstStyle/>
          <a:p>
            <a:r>
              <a:rPr lang="en-US" sz="2400" dirty="0"/>
              <a:t>26%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48AB97F7-6EC2-4BA0-9105-7C37C133045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139951" y="4710447"/>
            <a:ext cx="925285" cy="500062"/>
          </a:xfrm>
        </p:spPr>
        <p:txBody>
          <a:bodyPr anchor="ctr"/>
          <a:lstStyle/>
          <a:p>
            <a:r>
              <a:rPr lang="en-US" sz="2400" dirty="0"/>
              <a:t>24%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7D64B017-40C7-4074-98ED-E453E3DCE85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101578" y="4710997"/>
            <a:ext cx="925285" cy="500062"/>
          </a:xfrm>
        </p:spPr>
        <p:txBody>
          <a:bodyPr anchor="ctr"/>
          <a:lstStyle/>
          <a:p>
            <a:r>
              <a:rPr lang="en-US" sz="2400" dirty="0"/>
              <a:t>13%</a:t>
            </a:r>
          </a:p>
        </p:txBody>
      </p:sp>
    </p:spTree>
    <p:extLst>
      <p:ext uri="{BB962C8B-B14F-4D97-AF65-F5344CB8AC3E}">
        <p14:creationId xmlns:p14="http://schemas.microsoft.com/office/powerpoint/2010/main" val="3265188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>
            <a:extLst>
              <a:ext uri="{FF2B5EF4-FFF2-40B4-BE49-F238E27FC236}">
                <a16:creationId xmlns:a16="http://schemas.microsoft.com/office/drawing/2014/main" id="{43544A29-2111-4979-95A7-DC59E38E57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463566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Protection of Trade Secrets</a:t>
            </a:r>
          </a:p>
        </p:txBody>
      </p:sp>
      <p:sp>
        <p:nvSpPr>
          <p:cNvPr id="11268" name="Rectangle 3">
            <a:extLst>
              <a:ext uri="{FF2B5EF4-FFF2-40B4-BE49-F238E27FC236}">
                <a16:creationId xmlns:a16="http://schemas.microsoft.com/office/drawing/2014/main" id="{7042ECA8-4322-4C89-9304-BB1F32B061D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6225" y="1580322"/>
            <a:ext cx="8590282" cy="4862734"/>
          </a:xfrm>
        </p:spPr>
        <p:txBody>
          <a:bodyPr>
            <a:normAutofit/>
          </a:bodyPr>
          <a:lstStyle/>
          <a:p>
            <a:pPr eaLnBrk="1" hangingPunct="1">
              <a:lnSpc>
                <a:spcPts val="2600"/>
              </a:lnSpc>
              <a:spcBef>
                <a:spcPts val="800"/>
              </a:spcBef>
              <a:spcAft>
                <a:spcPts val="1200"/>
              </a:spcAft>
            </a:pPr>
            <a:r>
              <a:rPr lang="en-US" altLang="en-US" sz="2600" dirty="0">
                <a:latin typeface="+mj-lt"/>
              </a:rPr>
              <a:t>Tell employees what information is confidential and require signed employment agreements</a:t>
            </a:r>
          </a:p>
          <a:p>
            <a:pPr marL="762000" lvl="1" indent="-304800" eaLnBrk="1" hangingPunct="1">
              <a:lnSpc>
                <a:spcPts val="2500"/>
              </a:lnSpc>
              <a:spcBef>
                <a:spcPts val="600"/>
              </a:spcBef>
            </a:pPr>
            <a:r>
              <a:rPr lang="en-US" altLang="en-US" sz="2200" dirty="0">
                <a:latin typeface="+mj-lt"/>
              </a:rPr>
              <a:t>Duty to Maintain Confidentiality</a:t>
            </a:r>
          </a:p>
          <a:p>
            <a:pPr marL="762000" lvl="1" indent="-304800" eaLnBrk="1" hangingPunct="1">
              <a:lnSpc>
                <a:spcPts val="2500"/>
              </a:lnSpc>
              <a:spcBef>
                <a:spcPts val="600"/>
              </a:spcBef>
            </a:pPr>
            <a:r>
              <a:rPr lang="en-US" altLang="en-US" sz="2200" dirty="0">
                <a:latin typeface="+mj-lt"/>
              </a:rPr>
              <a:t>Restrictions on Solicitations of Customers </a:t>
            </a:r>
          </a:p>
          <a:p>
            <a:pPr marL="762000" lvl="1" indent="-304800" eaLnBrk="1" hangingPunct="1">
              <a:lnSpc>
                <a:spcPts val="2500"/>
              </a:lnSpc>
              <a:spcBef>
                <a:spcPts val="600"/>
              </a:spcBef>
            </a:pPr>
            <a:r>
              <a:rPr lang="en-US" altLang="en-US" sz="2200" dirty="0">
                <a:latin typeface="+mj-lt"/>
              </a:rPr>
              <a:t>Restrictions on Solicitations of Employees</a:t>
            </a:r>
          </a:p>
          <a:p>
            <a:pPr marL="762000" lvl="1" indent="-304800" eaLnBrk="1" hangingPunct="1">
              <a:lnSpc>
                <a:spcPts val="2500"/>
              </a:lnSpc>
              <a:spcBef>
                <a:spcPts val="600"/>
              </a:spcBef>
            </a:pPr>
            <a:r>
              <a:rPr lang="en-US" altLang="en-US" sz="2200" dirty="0">
                <a:latin typeface="+mj-lt"/>
              </a:rPr>
              <a:t>Duty to Return Confidential and Proprietary Information</a:t>
            </a:r>
          </a:p>
          <a:p>
            <a:pPr eaLnBrk="1" hangingPunct="1">
              <a:lnSpc>
                <a:spcPts val="3000"/>
              </a:lnSpc>
              <a:spcBef>
                <a:spcPts val="800"/>
              </a:spcBef>
              <a:spcAft>
                <a:spcPts val="1200"/>
              </a:spcAft>
            </a:pPr>
            <a:r>
              <a:rPr lang="en-US" altLang="en-US" sz="2600" dirty="0">
                <a:latin typeface="+mj-lt"/>
              </a:rPr>
              <a:t>Safeguard computer-based information</a:t>
            </a:r>
          </a:p>
          <a:p>
            <a:pPr marL="762000" lvl="1" indent="-304800" eaLnBrk="1" hangingPunct="1">
              <a:lnSpc>
                <a:spcPts val="2500"/>
              </a:lnSpc>
              <a:spcBef>
                <a:spcPts val="600"/>
              </a:spcBef>
            </a:pPr>
            <a:r>
              <a:rPr lang="en-US" altLang="en-US" sz="2200" dirty="0">
                <a:latin typeface="+mj-lt"/>
              </a:rPr>
              <a:t>Password protections</a:t>
            </a:r>
          </a:p>
          <a:p>
            <a:pPr marL="762000" lvl="1" indent="-304800" eaLnBrk="1" hangingPunct="1">
              <a:lnSpc>
                <a:spcPts val="2500"/>
              </a:lnSpc>
              <a:spcBef>
                <a:spcPts val="600"/>
              </a:spcBef>
            </a:pPr>
            <a:r>
              <a:rPr lang="en-US" altLang="en-US" sz="2200" dirty="0">
                <a:latin typeface="+mj-lt"/>
              </a:rPr>
              <a:t>Anti-deletion programs</a:t>
            </a:r>
          </a:p>
          <a:p>
            <a:pPr eaLnBrk="1" hangingPunct="1">
              <a:lnSpc>
                <a:spcPts val="3000"/>
              </a:lnSpc>
              <a:spcBef>
                <a:spcPts val="800"/>
              </a:spcBef>
              <a:spcAft>
                <a:spcPts val="1200"/>
              </a:spcAft>
            </a:pPr>
            <a:r>
              <a:rPr lang="en-US" altLang="en-US" sz="2600" dirty="0">
                <a:latin typeface="+mj-lt"/>
              </a:rPr>
              <a:t>Mark information confidential (hard copy and electronic)</a:t>
            </a:r>
          </a:p>
          <a:p>
            <a:pPr eaLnBrk="1" hangingPunct="1">
              <a:lnSpc>
                <a:spcPct val="80000"/>
              </a:lnSpc>
            </a:pPr>
            <a:endParaRPr lang="en-US" altLang="en-US" sz="2400" dirty="0">
              <a:latin typeface="+mj-lt"/>
            </a:endParaRPr>
          </a:p>
          <a:p>
            <a:pPr eaLnBrk="1" hangingPunct="1">
              <a:lnSpc>
                <a:spcPct val="80000"/>
              </a:lnSpc>
            </a:pPr>
            <a:endParaRPr lang="en-US" altLang="en-US" sz="800" b="1" dirty="0">
              <a:latin typeface="+mj-lt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en-US" sz="800" b="1" u="sng" dirty="0">
              <a:latin typeface="+mj-lt"/>
            </a:endParaRPr>
          </a:p>
          <a:p>
            <a:pPr eaLnBrk="1" hangingPunct="1">
              <a:lnSpc>
                <a:spcPct val="80000"/>
              </a:lnSpc>
            </a:pPr>
            <a:endParaRPr lang="en-US" altLang="en-US" sz="800" u="sng" dirty="0">
              <a:latin typeface="+mj-lt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702B873-4FA1-422B-A942-5B6BFD89D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F21890-CB1D-4FC7-9ED9-56BBA3B0A46C}" type="slidenum">
              <a:rPr lang="en-US" altLang="en-US"/>
              <a:pPr>
                <a:defRPr/>
              </a:pPr>
              <a:t>9</a:t>
            </a:fld>
            <a:endParaRPr lang="en-US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3CEE48-0735-4A07-9D62-C70C02A7C9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92294"/>
            <a:ext cx="9144000" cy="388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144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>
            <a:extLst>
              <a:ext uri="{FF2B5EF4-FFF2-40B4-BE49-F238E27FC236}">
                <a16:creationId xmlns:a16="http://schemas.microsoft.com/office/drawing/2014/main" id="{7445810D-CF10-45A7-80F8-7CE759043A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1404" y="418067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Protection of Trade Secrets</a:t>
            </a:r>
          </a:p>
        </p:txBody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365D8E1D-BB43-4FF6-8E0C-3F3DBD712F7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85749" y="1550273"/>
            <a:ext cx="8580757" cy="4802902"/>
          </a:xfrm>
        </p:spPr>
        <p:txBody>
          <a:bodyPr>
            <a:normAutofit/>
          </a:bodyPr>
          <a:lstStyle/>
          <a:p>
            <a:pPr eaLnBrk="1" hangingPunct="1">
              <a:lnSpc>
                <a:spcPts val="3100"/>
              </a:lnSpc>
              <a:spcBef>
                <a:spcPts val="1200"/>
              </a:spcBef>
            </a:pPr>
            <a:r>
              <a:rPr lang="en-US" altLang="en-US" dirty="0">
                <a:latin typeface="+mj-lt"/>
              </a:rPr>
              <a:t>Internal Steps to Protect Trade Secrets </a:t>
            </a:r>
          </a:p>
          <a:p>
            <a:pPr lvl="1">
              <a:lnSpc>
                <a:spcPts val="3100"/>
              </a:lnSpc>
              <a:spcBef>
                <a:spcPts val="1200"/>
              </a:spcBef>
            </a:pPr>
            <a:r>
              <a:rPr lang="en-US" altLang="en-US" dirty="0">
                <a:latin typeface="+mj-lt"/>
              </a:rPr>
              <a:t>Limit access to trade secrets</a:t>
            </a:r>
          </a:p>
          <a:p>
            <a:pPr lvl="1">
              <a:lnSpc>
                <a:spcPts val="3100"/>
              </a:lnSpc>
              <a:spcBef>
                <a:spcPts val="1200"/>
              </a:spcBef>
            </a:pPr>
            <a:r>
              <a:rPr lang="en-US" altLang="en-US" dirty="0">
                <a:latin typeface="+mj-lt"/>
              </a:rPr>
              <a:t>Limit document circulation – need to know basis</a:t>
            </a:r>
          </a:p>
          <a:p>
            <a:pPr lvl="1">
              <a:lnSpc>
                <a:spcPts val="3100"/>
              </a:lnSpc>
              <a:spcBef>
                <a:spcPts val="1200"/>
              </a:spcBef>
            </a:pPr>
            <a:r>
              <a:rPr lang="en-US" altLang="en-US" dirty="0">
                <a:latin typeface="+mj-lt"/>
              </a:rPr>
              <a:t>Periodic assessments of new categories of trade secrets as business and strategies grow and develop</a:t>
            </a:r>
          </a:p>
          <a:p>
            <a:pPr lvl="1">
              <a:lnSpc>
                <a:spcPts val="3100"/>
              </a:lnSpc>
              <a:spcBef>
                <a:spcPts val="1200"/>
              </a:spcBef>
            </a:pPr>
            <a:r>
              <a:rPr lang="en-US" altLang="en-US" dirty="0">
                <a:latin typeface="+mj-lt"/>
              </a:rPr>
              <a:t>Annual refresh and training on company policies</a:t>
            </a:r>
          </a:p>
          <a:p>
            <a:pPr lvl="1">
              <a:lnSpc>
                <a:spcPts val="3100"/>
              </a:lnSpc>
              <a:spcBef>
                <a:spcPts val="1200"/>
              </a:spcBef>
            </a:pPr>
            <a:r>
              <a:rPr lang="en-US" altLang="en-US" dirty="0">
                <a:latin typeface="+mj-lt"/>
              </a:rPr>
              <a:t>Dispose of documents </a:t>
            </a:r>
            <a:r>
              <a:rPr lang="en-US" altLang="en-US" u="sng" dirty="0">
                <a:latin typeface="+mj-lt"/>
              </a:rPr>
              <a:t>completely</a:t>
            </a:r>
          </a:p>
          <a:p>
            <a:pPr eaLnBrk="1" hangingPunct="1">
              <a:buFontTx/>
              <a:buNone/>
            </a:pPr>
            <a:endParaRPr lang="en-US" altLang="en-US" dirty="0">
              <a:latin typeface="+mj-lt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C8C218-C1E9-436A-B942-3D74896ED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3B85F-9A92-4B17-A5B9-B34C134EE600}" type="slidenum">
              <a:rPr lang="en-US" altLang="en-US"/>
              <a:pPr>
                <a:defRPr/>
              </a:pPr>
              <a:t>10</a:t>
            </a:fld>
            <a:endParaRPr lang="en-US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9A93E8-715B-4F8A-A37D-FDB7886608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92294"/>
            <a:ext cx="9144000" cy="3881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AEE772-F7F1-4839-B62A-C09387D7C2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4719" y="4857167"/>
            <a:ext cx="4332850" cy="1403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152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537CBB8-5271-4C33-86E6-D44F7D2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924" y="602114"/>
            <a:ext cx="8355724" cy="1005968"/>
          </a:xfrm>
        </p:spPr>
        <p:txBody>
          <a:bodyPr>
            <a:noAutofit/>
          </a:bodyPr>
          <a:lstStyle/>
          <a:p>
            <a:r>
              <a:rPr lang="en-US" sz="2400" dirty="0"/>
              <a:t>Which of the following practices would be most effective in preventing any of the potential threats to trade secrets?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CAE056-97A9-4498-9D01-1F75EF812F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8012" y="1811338"/>
            <a:ext cx="1708511" cy="2391385"/>
          </a:xfrm>
        </p:spPr>
        <p:txBody>
          <a:bodyPr/>
          <a:lstStyle/>
          <a:p>
            <a:r>
              <a:rPr lang="en-US" dirty="0"/>
              <a:t>53%</a:t>
            </a:r>
          </a:p>
          <a:p>
            <a:r>
              <a:rPr lang="en-US" sz="1800" dirty="0"/>
              <a:t>Installing computer </a:t>
            </a:r>
            <a:r>
              <a:rPr lang="en-US" sz="1800" spc="-30" dirty="0"/>
              <a:t>safeguarding</a:t>
            </a:r>
            <a:r>
              <a:rPr lang="en-US" sz="1800" dirty="0"/>
              <a:t> &amp; </a:t>
            </a:r>
            <a:r>
              <a:rPr lang="en-US" sz="1800" spc="-90" dirty="0"/>
              <a:t>cybersecurity</a:t>
            </a:r>
            <a:r>
              <a:rPr lang="en-US" sz="1800" dirty="0"/>
              <a:t> software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E1CCA9D-BFF2-420E-A7BD-08FBBE6F84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15637" y="1811338"/>
            <a:ext cx="1818533" cy="2391385"/>
          </a:xfrm>
        </p:spPr>
        <p:txBody>
          <a:bodyPr/>
          <a:lstStyle/>
          <a:p>
            <a:r>
              <a:rPr lang="en-US" dirty="0"/>
              <a:t>46%</a:t>
            </a:r>
          </a:p>
          <a:p>
            <a:r>
              <a:rPr lang="en-US" sz="1800" spc="-60" dirty="0"/>
              <a:t>Confidentiality</a:t>
            </a:r>
            <a:r>
              <a:rPr lang="en-US" sz="1800" dirty="0"/>
              <a:t> agreements and policies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0CEB646-DE06-4698-B852-23546860C7E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01512" y="1811337"/>
            <a:ext cx="1534797" cy="2391385"/>
          </a:xfrm>
        </p:spPr>
        <p:txBody>
          <a:bodyPr/>
          <a:lstStyle/>
          <a:p>
            <a:r>
              <a:rPr lang="en-US" dirty="0"/>
              <a:t>42%</a:t>
            </a:r>
          </a:p>
          <a:p>
            <a:r>
              <a:rPr lang="en-US" sz="1800" dirty="0"/>
              <a:t>Restricting digital and physical access to documents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F648440-90CA-4CF6-BAC5-3F9343BF8C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692094" y="1802545"/>
            <a:ext cx="1535729" cy="2391385"/>
          </a:xfrm>
        </p:spPr>
        <p:txBody>
          <a:bodyPr/>
          <a:lstStyle/>
          <a:p>
            <a:r>
              <a:rPr lang="en-US" dirty="0"/>
              <a:t>31%</a:t>
            </a:r>
          </a:p>
          <a:p>
            <a:r>
              <a:rPr lang="en-US" sz="1800" dirty="0"/>
              <a:t>Introducing a culture that incentivizes trade secret protection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6D53F9-F54B-4859-A2D8-BB45F3A7E6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54842" y="1802544"/>
            <a:ext cx="1551349" cy="2391385"/>
          </a:xfrm>
        </p:spPr>
        <p:txBody>
          <a:bodyPr/>
          <a:lstStyle/>
          <a:p>
            <a:r>
              <a:rPr lang="en-US" dirty="0"/>
              <a:t>27%</a:t>
            </a:r>
          </a:p>
          <a:p>
            <a:r>
              <a:rPr lang="en-US" sz="1800" dirty="0"/>
              <a:t>Avoiding cloud storage of important trade secrets</a:t>
            </a:r>
          </a:p>
        </p:txBody>
      </p:sp>
    </p:spTree>
    <p:extLst>
      <p:ext uri="{BB962C8B-B14F-4D97-AF65-F5344CB8AC3E}">
        <p14:creationId xmlns:p14="http://schemas.microsoft.com/office/powerpoint/2010/main" val="191015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8E3BC-A11A-4C66-972B-F09A8B058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00976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en-US" sz="3600" b="1" dirty="0"/>
              <a:t>Non-Disclosure Agreements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AEC8F-113E-4B9D-832A-F850DFD99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067" y="1543976"/>
            <a:ext cx="8623439" cy="4798951"/>
          </a:xfrm>
        </p:spPr>
        <p:txBody>
          <a:bodyPr>
            <a:noAutofit/>
          </a:bodyPr>
          <a:lstStyle/>
          <a:p>
            <a:r>
              <a:rPr lang="en-US" sz="2400" dirty="0"/>
              <a:t>Whether a non-disclosure agreement (NDA) is enforceable rests on the somewhat vague notion of “reasonableness.”  </a:t>
            </a:r>
          </a:p>
          <a:p>
            <a:r>
              <a:rPr lang="en-US" altLang="en-US" sz="2400" dirty="0"/>
              <a:t>The scope of NDAs varies by state</a:t>
            </a:r>
            <a:endParaRPr lang="en-US" sz="2400" dirty="0"/>
          </a:p>
          <a:p>
            <a:r>
              <a:rPr lang="en-US" sz="2400" dirty="0"/>
              <a:t>However, courts typically look at several factors when determining whether a NDA is reasonable, including: </a:t>
            </a:r>
          </a:p>
          <a:p>
            <a:pPr lvl="1"/>
            <a:r>
              <a:rPr lang="en-US" sz="2000" dirty="0"/>
              <a:t>Interests of the disclosing party in keeping the information secret</a:t>
            </a:r>
          </a:p>
          <a:p>
            <a:pPr lvl="1"/>
            <a:r>
              <a:rPr lang="en-US" sz="2000" dirty="0"/>
              <a:t>Period of time the information must be kept secret</a:t>
            </a:r>
          </a:p>
          <a:p>
            <a:pPr lvl="1"/>
            <a:r>
              <a:rPr lang="en-US" sz="2000" dirty="0"/>
              <a:t>Burden of compliance on the receiving party</a:t>
            </a:r>
          </a:p>
          <a:p>
            <a:pPr lvl="1"/>
            <a:r>
              <a:rPr lang="en-US" sz="2000" dirty="0"/>
              <a:t>Interests of the public</a:t>
            </a:r>
          </a:p>
          <a:p>
            <a:r>
              <a:rPr lang="en-US" sz="2400" b="1" dirty="0"/>
              <a:t>Also, the information that an employer is seeking to protect must actually be confidential </a:t>
            </a:r>
          </a:p>
          <a:p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8DB7AF-A798-45DF-9609-F93266192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5393D-A3F7-FB47-91BA-2492CFC48742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8570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40">
            <a:extLst>
              <a:ext uri="{FF2B5EF4-FFF2-40B4-BE49-F238E27FC236}">
                <a16:creationId xmlns:a16="http://schemas.microsoft.com/office/drawing/2014/main" id="{1091848B-C0B0-4233-A04A-A8A661179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540" y="692916"/>
            <a:ext cx="7886700" cy="1325563"/>
          </a:xfrm>
        </p:spPr>
        <p:txBody>
          <a:bodyPr>
            <a:noAutofit/>
          </a:bodyPr>
          <a:lstStyle/>
          <a:p>
            <a:r>
              <a:rPr lang="en-US" sz="2800" dirty="0">
                <a:latin typeface="Adamina" panose="02000503000000020004" pitchFamily="2" charset="0"/>
              </a:rPr>
              <a:t>Top five measures that companies are planning to implement over the next two years focus on minimizing employee leaks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3EC1959-CC01-4F12-A9E8-7956DDC63B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3063" y="3745269"/>
            <a:ext cx="1423987" cy="1754506"/>
          </a:xfrm>
        </p:spPr>
        <p:txBody>
          <a:bodyPr/>
          <a:lstStyle/>
          <a:p>
            <a:r>
              <a:rPr lang="en-US" dirty="0"/>
              <a:t>Staff incentives to encourage reporting of employee leaks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6C9001B-5D84-42B8-B630-00196AB0730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21402" y="3747796"/>
            <a:ext cx="1423987" cy="1754506"/>
          </a:xfrm>
        </p:spPr>
        <p:txBody>
          <a:bodyPr/>
          <a:lstStyle/>
          <a:p>
            <a:r>
              <a:rPr lang="en-US" dirty="0"/>
              <a:t>Introduction of company culture that incentivizes trade secret protection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2DEEAC5-3E57-4F71-B4EC-BE0A39B4B4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56897" y="3759654"/>
            <a:ext cx="1423987" cy="1754506"/>
          </a:xfrm>
        </p:spPr>
        <p:txBody>
          <a:bodyPr/>
          <a:lstStyle/>
          <a:p>
            <a:r>
              <a:rPr lang="en-US" dirty="0"/>
              <a:t>Surveillance of employees’ electronic activity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4E5C20D4-4BD7-458D-9CBC-02FA5E659FF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601718" y="3759653"/>
            <a:ext cx="1423987" cy="1754506"/>
          </a:xfrm>
        </p:spPr>
        <p:txBody>
          <a:bodyPr/>
          <a:lstStyle/>
          <a:p>
            <a:r>
              <a:rPr lang="en-US" dirty="0"/>
              <a:t>Avoiding cloud storage of trade secrets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085F28-1F60-444E-B5AC-9FBE3F92514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330996" y="3766457"/>
            <a:ext cx="1423987" cy="1754506"/>
          </a:xfrm>
        </p:spPr>
        <p:txBody>
          <a:bodyPr/>
          <a:lstStyle/>
          <a:p>
            <a:r>
              <a:rPr lang="en-US" dirty="0"/>
              <a:t>Staff offboarding measures</a:t>
            </a:r>
          </a:p>
        </p:txBody>
      </p:sp>
      <p:pic>
        <p:nvPicPr>
          <p:cNvPr id="40" name="Online Image Placeholder 39" descr="Trophy with solid fill">
            <a:extLst>
              <a:ext uri="{FF2B5EF4-FFF2-40B4-BE49-F238E27FC236}">
                <a16:creationId xmlns:a16="http://schemas.microsoft.com/office/drawing/2014/main" id="{F3A3B64F-68CF-42C1-8CAA-91925687F103}"/>
              </a:ext>
            </a:extLst>
          </p:cNvPr>
          <p:cNvPicPr>
            <a:picLocks noGrp="1" noChangeAspect="1"/>
          </p:cNvPicPr>
          <p:nvPr>
            <p:ph type="clipArt" sz="quarter" idx="4294967295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784" y="2537391"/>
            <a:ext cx="1097280" cy="1097280"/>
          </a:xfrm>
        </p:spPr>
      </p:pic>
      <p:pic>
        <p:nvPicPr>
          <p:cNvPr id="38" name="Online Image Placeholder 37" descr="Cheers with solid fill">
            <a:extLst>
              <a:ext uri="{FF2B5EF4-FFF2-40B4-BE49-F238E27FC236}">
                <a16:creationId xmlns:a16="http://schemas.microsoft.com/office/drawing/2014/main" id="{1EF466D5-B192-4490-BE82-674608C7A17E}"/>
              </a:ext>
            </a:extLst>
          </p:cNvPr>
          <p:cNvPicPr>
            <a:picLocks noGrp="1" noChangeAspect="1"/>
          </p:cNvPicPr>
          <p:nvPr>
            <p:ph type="clipArt" sz="quarter" idx="4294967295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12522" y="2545329"/>
            <a:ext cx="1097280" cy="1097280"/>
          </a:xfrm>
        </p:spPr>
      </p:pic>
      <p:pic>
        <p:nvPicPr>
          <p:cNvPr id="36" name="Online Image Placeholder 35" descr="Eye with solid fill">
            <a:extLst>
              <a:ext uri="{FF2B5EF4-FFF2-40B4-BE49-F238E27FC236}">
                <a16:creationId xmlns:a16="http://schemas.microsoft.com/office/drawing/2014/main" id="{C443E7C5-622A-4A9B-A0EE-F11890478C48}"/>
              </a:ext>
            </a:extLst>
          </p:cNvPr>
          <p:cNvPicPr>
            <a:picLocks noGrp="1" noChangeAspect="1"/>
          </p:cNvPicPr>
          <p:nvPr>
            <p:ph type="clipArt" sz="quarter" idx="4294967295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98459" y="2545329"/>
            <a:ext cx="1097280" cy="1097280"/>
          </a:xfrm>
        </p:spPr>
      </p:pic>
      <p:pic>
        <p:nvPicPr>
          <p:cNvPr id="32" name="Online Image Placeholder 31" descr="Cloud Computing with solid fill">
            <a:extLst>
              <a:ext uri="{FF2B5EF4-FFF2-40B4-BE49-F238E27FC236}">
                <a16:creationId xmlns:a16="http://schemas.microsoft.com/office/drawing/2014/main" id="{94376609-6367-49F6-BDEC-8D0F9B0AC92D}"/>
              </a:ext>
            </a:extLst>
          </p:cNvPr>
          <p:cNvPicPr>
            <a:picLocks noGrp="1" noChangeAspect="1"/>
          </p:cNvPicPr>
          <p:nvPr>
            <p:ph type="clipArt" sz="quarter" idx="4294967295"/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756503" y="2545329"/>
            <a:ext cx="1097280" cy="1097280"/>
          </a:xfrm>
        </p:spPr>
      </p:pic>
      <p:pic>
        <p:nvPicPr>
          <p:cNvPr id="34" name="Online Image Placeholder 33" descr="Document with solid fill">
            <a:extLst>
              <a:ext uri="{FF2B5EF4-FFF2-40B4-BE49-F238E27FC236}">
                <a16:creationId xmlns:a16="http://schemas.microsoft.com/office/drawing/2014/main" id="{09E6B0B8-1607-469A-B759-CF95AE2D79CB}"/>
              </a:ext>
            </a:extLst>
          </p:cNvPr>
          <p:cNvPicPr>
            <a:picLocks noGrp="1" noChangeAspect="1"/>
          </p:cNvPicPr>
          <p:nvPr>
            <p:ph type="clipArt" sz="quarter" idx="4294967295"/>
          </p:nvPr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490280" y="2545329"/>
            <a:ext cx="1097280" cy="1097280"/>
          </a:xfrm>
        </p:spPr>
      </p:pic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DBAB4408-0947-4274-9F96-6DD262E0CF8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60425" y="5531014"/>
            <a:ext cx="936625" cy="628650"/>
          </a:xfrm>
        </p:spPr>
        <p:txBody>
          <a:bodyPr/>
          <a:lstStyle/>
          <a:p>
            <a:r>
              <a:rPr lang="en-US" sz="2000" dirty="0"/>
              <a:t>33%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F9552FB6-A6E3-4434-A52D-A015552FD1F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624550" y="5531014"/>
            <a:ext cx="936625" cy="628650"/>
          </a:xfrm>
        </p:spPr>
        <p:txBody>
          <a:bodyPr/>
          <a:lstStyle/>
          <a:p>
            <a:r>
              <a:rPr lang="en-US" sz="2000" dirty="0"/>
              <a:t>33%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2BC9A90D-6D00-4F00-9D6A-40CDCC4CD29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343244" y="5520963"/>
            <a:ext cx="936625" cy="628650"/>
          </a:xfrm>
        </p:spPr>
        <p:txBody>
          <a:bodyPr/>
          <a:lstStyle/>
          <a:p>
            <a:r>
              <a:rPr lang="en-US" sz="2000" dirty="0"/>
              <a:t>33%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D7ED09E3-D75D-4036-859C-D230EEB895F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981391" y="5532139"/>
            <a:ext cx="936625" cy="628650"/>
          </a:xfrm>
        </p:spPr>
        <p:txBody>
          <a:bodyPr/>
          <a:lstStyle/>
          <a:p>
            <a:r>
              <a:rPr lang="en-US" sz="2000" dirty="0"/>
              <a:t>32%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AD2D46D-695E-4DAB-B09F-93A516E7AB9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625962" y="5532139"/>
            <a:ext cx="936625" cy="628650"/>
          </a:xfrm>
        </p:spPr>
        <p:txBody>
          <a:bodyPr/>
          <a:lstStyle/>
          <a:p>
            <a:r>
              <a:rPr lang="en-US" sz="2000" dirty="0"/>
              <a:t>31%</a:t>
            </a:r>
          </a:p>
        </p:txBody>
      </p:sp>
    </p:spTree>
    <p:extLst>
      <p:ext uri="{BB962C8B-B14F-4D97-AF65-F5344CB8AC3E}">
        <p14:creationId xmlns:p14="http://schemas.microsoft.com/office/powerpoint/2010/main" val="21292682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8E3BC-A11A-4C66-972B-F09A8B058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00976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en-US" sz="3600" b="1" dirty="0"/>
              <a:t>Top Practical Steps for Employers To Take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AEC8F-113E-4B9D-832A-F850DFD99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067" y="1543976"/>
            <a:ext cx="8623439" cy="4798951"/>
          </a:xfrm>
        </p:spPr>
        <p:txBody>
          <a:bodyPr>
            <a:noAutofit/>
          </a:bodyPr>
          <a:lstStyle/>
          <a:p>
            <a:r>
              <a:rPr lang="en-US" sz="2400" dirty="0"/>
              <a:t>Have all employees sign a confidential information agreement upon hire</a:t>
            </a:r>
          </a:p>
          <a:p>
            <a:r>
              <a:rPr lang="en-US" sz="2400" dirty="0"/>
              <a:t>Require annual training to define confidentiality obligations and remind employees of what is confidential, including social media awareness and cybersecurity threats</a:t>
            </a:r>
          </a:p>
          <a:p>
            <a:r>
              <a:rPr lang="en-US" sz="2400" dirty="0"/>
              <a:t>Take physical measures to restrict access to those with the need to know</a:t>
            </a:r>
          </a:p>
          <a:p>
            <a:pPr lvl="1"/>
            <a:r>
              <a:rPr lang="en-US" sz="2400" dirty="0"/>
              <a:t>Badge pass into secure area</a:t>
            </a:r>
          </a:p>
          <a:p>
            <a:pPr lvl="1"/>
            <a:r>
              <a:rPr lang="en-US" sz="2400" dirty="0"/>
              <a:t>Sign in log for visitors</a:t>
            </a:r>
          </a:p>
          <a:p>
            <a:pPr lvl="1"/>
            <a:r>
              <a:rPr lang="en-US" sz="2400" dirty="0"/>
              <a:t>Computer security – passwords, cyber awareness, limit USBs</a:t>
            </a:r>
          </a:p>
          <a:p>
            <a:pPr lvl="1"/>
            <a:r>
              <a:rPr lang="en-US" sz="2400" dirty="0"/>
              <a:t>Limit user access to groups with ‘need to know’ by setting limited user base</a:t>
            </a:r>
          </a:p>
          <a:p>
            <a:pPr lvl="1"/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8DB7AF-A798-45DF-9609-F93266192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5393D-A3F7-FB47-91BA-2492CFC48742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4129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8E3BC-A11A-4C66-972B-F09A8B058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00976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en-US" sz="3600" b="1" dirty="0"/>
              <a:t>Top Practical Steps for Employers To Take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AEC8F-113E-4B9D-832A-F850DFD99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067" y="1543976"/>
            <a:ext cx="8623439" cy="4798951"/>
          </a:xfrm>
        </p:spPr>
        <p:txBody>
          <a:bodyPr>
            <a:noAutofit/>
          </a:bodyPr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400" dirty="0"/>
              <a:t>Consider target training for personnel at specific exposure points</a:t>
            </a:r>
          </a:p>
          <a:p>
            <a:pPr lvl="1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400" dirty="0"/>
              <a:t>Manufacturing plants</a:t>
            </a:r>
          </a:p>
          <a:p>
            <a:pPr lvl="1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400" dirty="0"/>
              <a:t>Sales personnel</a:t>
            </a:r>
          </a:p>
          <a:p>
            <a:pPr lvl="1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400" dirty="0"/>
              <a:t>Conference attendees</a:t>
            </a:r>
          </a:p>
          <a:p>
            <a:r>
              <a:rPr lang="en-US" sz="2400" dirty="0"/>
              <a:t>Require departing employees to sign a statement that they have r</a:t>
            </a:r>
            <a:r>
              <a:rPr lang="en-US" sz="2400" dirty="0">
                <a:latin typeface="Adamina" panose="02000503000000020004"/>
              </a:rPr>
              <a:t>eturned all company information and have not downloaded any data to personal devices / files</a:t>
            </a:r>
          </a:p>
          <a:p>
            <a:pPr lvl="1"/>
            <a:r>
              <a:rPr lang="en-US" sz="2400" dirty="0">
                <a:latin typeface="Adamina" panose="02000503000000020004"/>
              </a:rPr>
              <a:t>Collect assets immediately upon departure</a:t>
            </a:r>
          </a:p>
          <a:p>
            <a:r>
              <a:rPr lang="en-US" sz="2400" dirty="0">
                <a:effectLst/>
                <a:latin typeface="Adamina" panose="02000503000000020004"/>
                <a:ea typeface="Calibri" panose="020F0502020204030204" pitchFamily="34" charset="0"/>
              </a:rPr>
              <a:t>Launch IT forensics when a key level/access departing employee departs for a competitor</a:t>
            </a:r>
            <a:endParaRPr lang="en-US" sz="2400" dirty="0">
              <a:latin typeface="Adamina" panose="02000503000000020004"/>
            </a:endParaRPr>
          </a:p>
          <a:p>
            <a:r>
              <a:rPr lang="en-US" sz="2400" dirty="0">
                <a:latin typeface="Adamina" panose="02000503000000020004"/>
              </a:rPr>
              <a:t>Respond promptly to any notification of possible misuse of information</a:t>
            </a:r>
          </a:p>
          <a:p>
            <a:pPr lvl="1"/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8DB7AF-A798-45DF-9609-F93266192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5393D-A3F7-FB47-91BA-2492CFC48742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9890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Questions?</a:t>
            </a:r>
            <a:endParaRPr lang="en-US" sz="4800" b="1" dirty="0">
              <a:solidFill>
                <a:srgbClr val="00206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86000" y="4543201"/>
            <a:ext cx="4572000" cy="190683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itchFamily="34" charset="0"/>
              <a:buNone/>
            </a:pPr>
            <a:r>
              <a:rPr lang="en-US" sz="2400" b="1" dirty="0">
                <a:solidFill>
                  <a:srgbClr val="D8580A"/>
                </a:solidFill>
                <a:latin typeface="Adamina" panose="02000503000000020004" pitchFamily="2" charset="0"/>
              </a:rPr>
              <a:t>KARA M. MACIEL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itchFamily="34" charset="0"/>
              <a:buNone/>
            </a:pPr>
            <a:r>
              <a:rPr lang="en-US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Adamina" panose="02000503000000020004" pitchFamily="2" charset="0"/>
              </a:rPr>
              <a:t>Chair, Labor &amp; Employment Practice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itchFamily="34" charset="0"/>
              <a:buNone/>
            </a:pPr>
            <a:r>
              <a:rPr lang="en-US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Adamina" panose="02000503000000020004" pitchFamily="2" charset="0"/>
              </a:rPr>
              <a:t>Conn Maciel Carey LLP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itchFamily="34" charset="0"/>
              <a:buNone/>
            </a:pPr>
            <a:r>
              <a:rPr lang="en-US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Adamina" panose="02000503000000020004" pitchFamily="2" charset="0"/>
              </a:rPr>
              <a:t>Washington, D.C.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itchFamily="34" charset="0"/>
              <a:buNone/>
            </a:pPr>
            <a:r>
              <a:rPr lang="en-US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Adamina" panose="02000503000000020004" pitchFamily="2" charset="0"/>
              </a:rPr>
              <a:t>202.909.2730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itchFamily="34" charset="0"/>
              <a:buNone/>
            </a:pPr>
            <a:r>
              <a:rPr lang="en-US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Adamina" panose="02000503000000020004" pitchFamily="2" charset="0"/>
              </a:rPr>
              <a:t>kmaciel@connmaciel.com</a:t>
            </a:r>
          </a:p>
          <a:p>
            <a:pPr marL="0" indent="0">
              <a:buFont typeface="Arial" pitchFamily="34" charset="0"/>
              <a:buNone/>
            </a:pPr>
            <a:endParaRPr lang="en-US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14454D-6A8F-41F8-804D-7F38390A60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47" b="1347"/>
          <a:stretch/>
        </p:blipFill>
        <p:spPr>
          <a:xfrm>
            <a:off x="3073034" y="1420434"/>
            <a:ext cx="2997932" cy="301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694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ol">
      <a:dk1>
        <a:srgbClr val="000000"/>
      </a:dk1>
      <a:lt1>
        <a:srgbClr val="FFFFFF"/>
      </a:lt1>
      <a:dk2>
        <a:srgbClr val="464646"/>
      </a:dk2>
      <a:lt2>
        <a:srgbClr val="FFFFFF"/>
      </a:lt2>
      <a:accent1>
        <a:srgbClr val="15D1BB"/>
      </a:accent1>
      <a:accent2>
        <a:srgbClr val="0FB4DB"/>
      </a:accent2>
      <a:accent3>
        <a:srgbClr val="0D81BB"/>
      </a:accent3>
      <a:accent4>
        <a:srgbClr val="045FC4"/>
      </a:accent4>
      <a:accent5>
        <a:srgbClr val="953FF3"/>
      </a:accent5>
      <a:accent6>
        <a:srgbClr val="C03EF4"/>
      </a:accent6>
      <a:hlink>
        <a:srgbClr val="8F8F8F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2 PPT Template" id="{9D9546A5-249F-471B-A5E6-FDAD75FBE5E7}" vid="{9B3D3344-A90F-46A9-864A-B20FDA3B298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2022 PPT Template</Template>
  <TotalTime>12237</TotalTime>
  <Words>1164</Words>
  <Application>Microsoft Office PowerPoint</Application>
  <PresentationFormat>On-screen Show (4:3)</PresentationFormat>
  <Paragraphs>175</Paragraphs>
  <Slides>16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Adamina</vt:lpstr>
      <vt:lpstr>Arial</vt:lpstr>
      <vt:lpstr>Calibri</vt:lpstr>
      <vt:lpstr>Calibri Light</vt:lpstr>
      <vt:lpstr>Impact</vt:lpstr>
      <vt:lpstr>open sans</vt:lpstr>
      <vt:lpstr>Playfair Display SC</vt:lpstr>
      <vt:lpstr>PT Serif</vt:lpstr>
      <vt:lpstr>Speak Pro</vt:lpstr>
      <vt:lpstr>Times New Roman</vt:lpstr>
      <vt:lpstr>Wingdings</vt:lpstr>
      <vt:lpstr>Office Theme</vt:lpstr>
      <vt:lpstr>ACPC 2022 summer Meeting: Trade Secrets Management</vt:lpstr>
      <vt:lpstr>2021 Economic Intelligence Unit Survey Report</vt:lpstr>
      <vt:lpstr>EIU Survey Results:  What are the biggest obstacles to safeguarding trade secrets?</vt:lpstr>
      <vt:lpstr>4 Stages of Trade Secret Management</vt:lpstr>
      <vt:lpstr>Identifying “Trade Secrets”</vt:lpstr>
      <vt:lpstr>Identifying “Trade Secrets”?</vt:lpstr>
      <vt:lpstr>Classifying Trade Secrets by Categories</vt:lpstr>
      <vt:lpstr>EIU Survey:  What do you regard to be the most significant threats to the security of your company’s trade secrets?</vt:lpstr>
      <vt:lpstr>Protection of Trade Secrets</vt:lpstr>
      <vt:lpstr>Protection of Trade Secrets</vt:lpstr>
      <vt:lpstr>Which of the following practices would be most effective in preventing any of the potential threats to trade secrets?</vt:lpstr>
      <vt:lpstr>Non-Disclosure Agreements</vt:lpstr>
      <vt:lpstr>Top five measures that companies are planning to implement over the next two years focus on minimizing employee leaks</vt:lpstr>
      <vt:lpstr>Top Practical Steps for Employers To Take</vt:lpstr>
      <vt:lpstr>Top Practical Steps for Employers To Take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Author</dc:creator>
  <cp:lastModifiedBy>Jill</cp:lastModifiedBy>
  <cp:revision>13</cp:revision>
  <dcterms:created xsi:type="dcterms:W3CDTF">2022-04-13T22:59:27Z</dcterms:created>
  <dcterms:modified xsi:type="dcterms:W3CDTF">2022-06-15T11:53:57Z</dcterms:modified>
</cp:coreProperties>
</file>